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250" d="100"/>
          <a:sy n="250" d="100"/>
        </p:scale>
        <p:origin x="-5472" y="-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0E993-9B96-4699-8E31-DB6260C5F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76179-00F8-4474-B8BB-7BC114CD0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E8294-32C5-4654-B9BE-29EDBFA96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90264-1D66-4559-AE76-8EBCCFD8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165BA-E6CD-4CC2-B62F-BB691E29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9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2601-AFE1-4B92-85CB-B6B3996BF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541423-B7C6-4F9B-92F4-34097B992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3960A-5FDD-4852-BF5B-8FA01B665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51BE4-A8DB-47FE-864F-D35CFF1BA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77928-04F3-4558-BFE9-970DCD4D5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21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771ECA-5298-44AB-8A70-09478D51CC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8459C-1C16-4742-9EEE-BDEE38435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30B96-FEF2-4116-8580-AD5468C06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710A2-4B06-4F7C-8EF6-9052D4F64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38CC7-807D-4FC2-8B39-140B6AAC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1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AB28F-B36E-46FB-90F1-CC0ED302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810AC-7F0A-4BD4-B6B4-C835802A7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AE137-E0C0-49F9-93E0-1CF2F3353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0CF09-AB4C-43C8-B8A3-8C7FCA1E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602FE-A4C0-40A8-9B78-537A2927B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71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A7327-A3D9-424A-BE4E-7E232B270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E0FF8-CF19-4C91-98FC-70727DDBD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B6420-F605-4DE3-B648-947E08DF1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14D1E-D03E-4D08-AE5A-3FE24CFE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F96CB-BC4C-4DE4-8820-E695B52CF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7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F95F4-6BD0-47C0-A287-EB828C7A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243E4-F916-464D-8B16-610B20EF8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F50439-749A-4E92-B512-06ADC0F96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C2095-B1B1-46B1-834A-0FE9307C7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D2B00-0CDC-4079-98D5-D3EB770D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35AC4-AADE-48CD-8DB3-3A5AA51E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4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035F-0FF1-4EED-AE84-2BA40A9F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2571F-2B8C-4250-AF91-1DF363F3C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DB41FE-6AB3-4AFE-ABBF-197B948F1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033B8-DB3D-49FE-969F-44756606A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B8E826-BA81-4208-B83A-67E8B5BE0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B9AFA3-662E-42EF-984C-B9DE8AF2F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BC822B-7835-4278-BBEE-676EA1EFA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CF70D-6541-485E-AFCA-B8A3D25A8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2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DDCD4-DC0A-40BD-BF09-C81E3322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E3F2F-AF12-4A2C-A57B-48DA35522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23D3B-94CD-4F99-B795-FBC497911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2931C-DA2E-44FC-A480-85A65CBE8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F56AFE-06AF-4F71-A05C-ADC52A297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F2E780-7042-4814-AAAC-58C692886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6617B-4A3A-47D8-9ADE-9D86872C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5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872D5-DF69-4E7D-BC6D-EF04FF0A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53A59-441A-43E3-8471-81310202E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70BDCA-CFEB-489F-B75B-E94397088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FEB3A-B149-4639-9706-43A1FA84B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62144-176B-4BEA-A690-88CF9515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99CAF-B9E1-4664-8273-0EAD2F682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4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66DC-E192-4956-9A43-031CEB631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3BC274-E03E-4269-936A-07C9F9D22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C9C860-4BAD-4A68-91B7-76E4B021E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71012-C8A0-48F5-9523-B2A7C8C1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87D04-152E-4E4B-B158-EDC3E14F2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25CA1-8A3D-4EEB-B23F-93D41A69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5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B926B8-1978-4D67-AA5D-573D2108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15DDE-22B0-42EF-9E5D-6F307FA45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943BF-2EFC-475B-91AD-4F312F343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39E9D-6F82-4E15-858C-AB749495A64A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0B9E0-6997-4F63-8CFA-3B0118CFB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4A6EF-A2F0-4679-BAF0-80492E5C5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68335-6755-42F6-8523-F5031A399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5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51B01A8-3105-4D7D-B005-416DD2DF0E1C}"/>
              </a:ext>
            </a:extLst>
          </p:cNvPr>
          <p:cNvSpPr txBox="1"/>
          <p:nvPr/>
        </p:nvSpPr>
        <p:spPr>
          <a:xfrm>
            <a:off x="513347" y="497305"/>
            <a:ext cx="10294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Suppl. Figure 1</a:t>
            </a:r>
          </a:p>
        </p:txBody>
      </p:sp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24AB89D-5FE5-4F9D-B4D3-74E788F306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 b="29394"/>
          <a:stretch/>
        </p:blipFill>
        <p:spPr>
          <a:xfrm>
            <a:off x="2550102" y="667462"/>
            <a:ext cx="6157480" cy="5523076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93FB718-6BC4-4F5B-A318-494A075FA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2108" y="1162081"/>
            <a:ext cx="621243" cy="48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85EF677-766A-463F-90CC-AE06B8C2F1BC}"/>
              </a:ext>
            </a:extLst>
          </p:cNvPr>
          <p:cNvSpPr/>
          <p:nvPr/>
        </p:nvSpPr>
        <p:spPr>
          <a:xfrm>
            <a:off x="4668981" y="1575741"/>
            <a:ext cx="166254" cy="138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B370F-4EF8-4070-B195-C06DB2D1BFDB}"/>
              </a:ext>
            </a:extLst>
          </p:cNvPr>
          <p:cNvSpPr/>
          <p:nvPr/>
        </p:nvSpPr>
        <p:spPr>
          <a:xfrm>
            <a:off x="4710341" y="1645013"/>
            <a:ext cx="704776" cy="68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04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Jutte de Vries</dc:creator>
  <cp:lastModifiedBy>Ellen Carbo</cp:lastModifiedBy>
  <cp:revision>10</cp:revision>
  <dcterms:created xsi:type="dcterms:W3CDTF">2022-06-18T20:41:53Z</dcterms:created>
  <dcterms:modified xsi:type="dcterms:W3CDTF">2022-07-08T15:40:27Z</dcterms:modified>
</cp:coreProperties>
</file>