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9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D96C12-4AC8-4101-897B-599BDC32A8B1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604E9-D67D-44C1-B319-D4511DD99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096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12339-7DAD-432D-9324-242A82D5459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8012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8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004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50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537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47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558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5918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77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5173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3519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4957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815F0-9AFD-4473-A23A-89B44946A33A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31890-0E48-469C-99E8-3EB01B5D45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38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FE8C12-4ABE-495A-A66F-3A26CB921841}"/>
              </a:ext>
            </a:extLst>
          </p:cNvPr>
          <p:cNvSpPr txBox="1"/>
          <p:nvPr/>
        </p:nvSpPr>
        <p:spPr>
          <a:xfrm>
            <a:off x="345247" y="654881"/>
            <a:ext cx="775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Calibri" panose="020F0502020204030204" pitchFamily="34" charset="0"/>
                <a:cs typeface="Calibri" panose="020F0502020204030204" pitchFamily="34" charset="0"/>
              </a:rPr>
              <a:t>ESM 2</a:t>
            </a:r>
            <a:endParaRPr lang="ja-JP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4707CCC3-2C18-4CCD-8206-8CE44D79F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18272"/>
              </p:ext>
            </p:extLst>
          </p:nvPr>
        </p:nvGraphicFramePr>
        <p:xfrm>
          <a:off x="1120780" y="1024213"/>
          <a:ext cx="4541789" cy="1155700"/>
        </p:xfrm>
        <a:graphic>
          <a:graphicData uri="http://schemas.openxmlformats.org/drawingml/2006/table">
            <a:tbl>
              <a:tblPr/>
              <a:tblGrid>
                <a:gridCol w="3744835">
                  <a:extLst>
                    <a:ext uri="{9D8B030D-6E8A-4147-A177-3AD203B41FA5}">
                      <a16:colId xmlns:a16="http://schemas.microsoft.com/office/drawing/2014/main" val="2084620579"/>
                    </a:ext>
                  </a:extLst>
                </a:gridCol>
                <a:gridCol w="796954">
                  <a:extLst>
                    <a:ext uri="{9D8B030D-6E8A-4147-A177-3AD203B41FA5}">
                      <a16:colId xmlns:a16="http://schemas.microsoft.com/office/drawing/2014/main" val="2988009666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Demographics of biopsy specimens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54396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 The median number of biopsy specimens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4564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 The median number of biopsy specimens contained tumor cell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567204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 The median number of biopsy specimens HER2 3+ or 2+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1101918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 The median number of biopsy specimens of HER2 3+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732223"/>
                  </a:ext>
                </a:extLst>
              </a:tr>
            </a:tbl>
          </a:graphicData>
        </a:graphic>
      </p:graphicFrame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852C2CC-7A4D-4778-BB44-6CEEC08E5B50}"/>
              </a:ext>
            </a:extLst>
          </p:cNvPr>
          <p:cNvGrpSpPr>
            <a:grpSpLocks noChangeAspect="1"/>
          </p:cNvGrpSpPr>
          <p:nvPr/>
        </p:nvGrpSpPr>
        <p:grpSpPr>
          <a:xfrm>
            <a:off x="1120780" y="2465112"/>
            <a:ext cx="4083469" cy="3518714"/>
            <a:chOff x="1058373" y="2465112"/>
            <a:chExt cx="4083469" cy="3518714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9B8FB140-DEC3-4B8A-AB5B-D7A0EBF0D9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7" t="4303" r="36782" b="37908"/>
            <a:stretch/>
          </p:blipFill>
          <p:spPr bwMode="auto">
            <a:xfrm>
              <a:off x="1450788" y="2465112"/>
              <a:ext cx="3476625" cy="3368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8655D79-19D5-47F6-8E86-07F9AC02F8C6}"/>
                </a:ext>
              </a:extLst>
            </p:cNvPr>
            <p:cNvSpPr txBox="1"/>
            <p:nvPr/>
          </p:nvSpPr>
          <p:spPr>
            <a:xfrm>
              <a:off x="1236359" y="5683744"/>
              <a:ext cx="390548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350" dirty="0"/>
                <a:t>Number of biopsy specimens contained tumor cells </a:t>
              </a:r>
              <a:endParaRPr kumimoji="1" lang="ja-JP" altLang="en-US" sz="1350" dirty="0"/>
            </a:p>
          </p:txBody>
        </p:sp>
        <p:sp>
          <p:nvSpPr>
            <p:cNvPr id="19" name="テキスト ボックス 11">
              <a:extLst>
                <a:ext uri="{FF2B5EF4-FFF2-40B4-BE49-F238E27FC236}">
                  <a16:creationId xmlns:a16="http://schemas.microsoft.com/office/drawing/2014/main" id="{9742E863-096F-491D-8A4D-9A11EF740DD4}"/>
                </a:ext>
              </a:extLst>
            </p:cNvPr>
            <p:cNvSpPr txBox="1"/>
            <p:nvPr/>
          </p:nvSpPr>
          <p:spPr>
            <a:xfrm rot="10800000">
              <a:off x="1058373" y="3416395"/>
              <a:ext cx="392415" cy="146610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Number of patients</a:t>
              </a:r>
              <a:endParaRPr kumimoji="1" lang="ja-JP" altLang="en-US" sz="135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3009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63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八木 秀祐</dc:creator>
  <cp:lastModifiedBy>八木 秀祐</cp:lastModifiedBy>
  <cp:revision>11</cp:revision>
  <dcterms:created xsi:type="dcterms:W3CDTF">2018-09-23T06:08:42Z</dcterms:created>
  <dcterms:modified xsi:type="dcterms:W3CDTF">2018-09-26T10:35:23Z</dcterms:modified>
</cp:coreProperties>
</file>