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9431338" cy="7775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8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Jimenez-Fonseca" userId="cfd9b97def823c66" providerId="LiveId" clId="{6120272A-B185-4D74-B9F8-A5EEB4197CC2}"/>
    <pc:docChg chg="delSld modSld">
      <pc:chgData name="Paula Jimenez-Fonseca" userId="cfd9b97def823c66" providerId="LiveId" clId="{6120272A-B185-4D74-B9F8-A5EEB4197CC2}" dt="2020-08-07T14:49:07.971" v="143" actId="47"/>
      <pc:docMkLst>
        <pc:docMk/>
      </pc:docMkLst>
      <pc:sldChg chg="modSp mod">
        <pc:chgData name="Paula Jimenez-Fonseca" userId="cfd9b97def823c66" providerId="LiveId" clId="{6120272A-B185-4D74-B9F8-A5EEB4197CC2}" dt="2020-08-07T14:48:21.385" v="142" actId="1037"/>
        <pc:sldMkLst>
          <pc:docMk/>
          <pc:sldMk cId="900774695" sldId="256"/>
        </pc:sldMkLst>
        <pc:spChg chg="mod">
          <ac:chgData name="Paula Jimenez-Fonseca" userId="cfd9b97def823c66" providerId="LiveId" clId="{6120272A-B185-4D74-B9F8-A5EEB4197CC2}" dt="2020-08-07T14:47:50.333" v="115" actId="1038"/>
          <ac:spMkLst>
            <pc:docMk/>
            <pc:sldMk cId="900774695" sldId="256"/>
            <ac:spMk id="13" creationId="{899FFC07-04D1-43B1-AF6F-42807F3AA989}"/>
          </ac:spMkLst>
        </pc:spChg>
        <pc:spChg chg="mod">
          <ac:chgData name="Paula Jimenez-Fonseca" userId="cfd9b97def823c66" providerId="LiveId" clId="{6120272A-B185-4D74-B9F8-A5EEB4197CC2}" dt="2020-08-07T14:47:46.039" v="107" actId="1038"/>
          <ac:spMkLst>
            <pc:docMk/>
            <pc:sldMk cId="900774695" sldId="256"/>
            <ac:spMk id="15" creationId="{6E611BAF-F994-4182-B0F6-44BD238EF7F8}"/>
          </ac:spMkLst>
        </pc:spChg>
        <pc:spChg chg="mod">
          <ac:chgData name="Paula Jimenez-Fonseca" userId="cfd9b97def823c66" providerId="LiveId" clId="{6120272A-B185-4D74-B9F8-A5EEB4197CC2}" dt="2020-08-07T14:46:54.243" v="15" actId="1038"/>
          <ac:spMkLst>
            <pc:docMk/>
            <pc:sldMk cId="900774695" sldId="256"/>
            <ac:spMk id="16" creationId="{9F1C8C3C-D020-4C9B-9435-FCE90910DA24}"/>
          </ac:spMkLst>
        </pc:spChg>
        <pc:spChg chg="mod">
          <ac:chgData name="Paula Jimenez-Fonseca" userId="cfd9b97def823c66" providerId="LiveId" clId="{6120272A-B185-4D74-B9F8-A5EEB4197CC2}" dt="2020-08-07T14:48:02.194" v="122" actId="1037"/>
          <ac:spMkLst>
            <pc:docMk/>
            <pc:sldMk cId="900774695" sldId="256"/>
            <ac:spMk id="17" creationId="{0DA19829-83B6-48E9-BF4B-12DC7B9A7E5F}"/>
          </ac:spMkLst>
        </pc:spChg>
        <pc:spChg chg="mod">
          <ac:chgData name="Paula Jimenez-Fonseca" userId="cfd9b97def823c66" providerId="LiveId" clId="{6120272A-B185-4D74-B9F8-A5EEB4197CC2}" dt="2020-08-07T14:48:08.877" v="130" actId="1036"/>
          <ac:spMkLst>
            <pc:docMk/>
            <pc:sldMk cId="900774695" sldId="256"/>
            <ac:spMk id="18" creationId="{372C4A2E-D542-4D48-93A2-5A0C6C17FB96}"/>
          </ac:spMkLst>
        </pc:spChg>
        <pc:picChg chg="mod modCrop">
          <ac:chgData name="Paula Jimenez-Fonseca" userId="cfd9b97def823c66" providerId="LiveId" clId="{6120272A-B185-4D74-B9F8-A5EEB4197CC2}" dt="2020-08-07T14:47:30.946" v="63" actId="1038"/>
          <ac:picMkLst>
            <pc:docMk/>
            <pc:sldMk cId="900774695" sldId="256"/>
            <ac:picMk id="4" creationId="{C4F11552-CC3B-4E23-9EC3-305ECA817159}"/>
          </ac:picMkLst>
        </pc:picChg>
        <pc:picChg chg="ord">
          <ac:chgData name="Paula Jimenez-Fonseca" userId="cfd9b97def823c66" providerId="LiveId" clId="{6120272A-B185-4D74-B9F8-A5EEB4197CC2}" dt="2020-08-07T14:48:17.235" v="135" actId="166"/>
          <ac:picMkLst>
            <pc:docMk/>
            <pc:sldMk cId="900774695" sldId="256"/>
            <ac:picMk id="9" creationId="{6365CC08-05F7-4FC7-AA0C-1C5BC7A76CB6}"/>
          </ac:picMkLst>
        </pc:picChg>
        <pc:picChg chg="mod">
          <ac:chgData name="Paula Jimenez-Fonseca" userId="cfd9b97def823c66" providerId="LiveId" clId="{6120272A-B185-4D74-B9F8-A5EEB4197CC2}" dt="2020-08-07T14:47:35.739" v="76" actId="1038"/>
          <ac:picMkLst>
            <pc:docMk/>
            <pc:sldMk cId="900774695" sldId="256"/>
            <ac:picMk id="10" creationId="{04AF4822-3C9A-43C9-8A28-80798F429498}"/>
          </ac:picMkLst>
        </pc:picChg>
        <pc:picChg chg="mod">
          <ac:chgData name="Paula Jimenez-Fonseca" userId="cfd9b97def823c66" providerId="LiveId" clId="{6120272A-B185-4D74-B9F8-A5EEB4197CC2}" dt="2020-08-07T14:47:42.313" v="93" actId="1038"/>
          <ac:picMkLst>
            <pc:docMk/>
            <pc:sldMk cId="900774695" sldId="256"/>
            <ac:picMk id="11" creationId="{DB91F542-AAA6-46FE-97A3-292B466E9464}"/>
          </ac:picMkLst>
        </pc:picChg>
        <pc:picChg chg="mod">
          <ac:chgData name="Paula Jimenez-Fonseca" userId="cfd9b97def823c66" providerId="LiveId" clId="{6120272A-B185-4D74-B9F8-A5EEB4197CC2}" dt="2020-08-07T14:48:21.385" v="142" actId="1037"/>
          <ac:picMkLst>
            <pc:docMk/>
            <pc:sldMk cId="900774695" sldId="256"/>
            <ac:picMk id="12" creationId="{70B218F0-8F86-4AE2-ADF7-724C7D8D2EE5}"/>
          </ac:picMkLst>
        </pc:picChg>
      </pc:sldChg>
      <pc:sldChg chg="del">
        <pc:chgData name="Paula Jimenez-Fonseca" userId="cfd9b97def823c66" providerId="LiveId" clId="{6120272A-B185-4D74-B9F8-A5EEB4197CC2}" dt="2020-08-07T14:49:07.971" v="143" actId="47"/>
        <pc:sldMkLst>
          <pc:docMk/>
          <pc:sldMk cId="3406814342" sldId="257"/>
        </pc:sldMkLst>
      </pc:sldChg>
    </pc:docChg>
  </pc:docChgLst>
  <pc:docChgLst>
    <pc:chgData name="Paula Jimenez-Fonseca" userId="cfd9b97def823c66" providerId="LiveId" clId="{E323D925-CEBA-463D-B978-E2AE5E6F072C}"/>
    <pc:docChg chg="undo custSel addSld modSld modMainMaster">
      <pc:chgData name="Paula Jimenez-Fonseca" userId="cfd9b97def823c66" providerId="LiveId" clId="{E323D925-CEBA-463D-B978-E2AE5E6F072C}" dt="2020-06-21T11:40:19.938" v="1013" actId="14100"/>
      <pc:docMkLst>
        <pc:docMk/>
      </pc:docMkLst>
      <pc:sldChg chg="addSp delSp modSp new mod">
        <pc:chgData name="Paula Jimenez-Fonseca" userId="cfd9b97def823c66" providerId="LiveId" clId="{E323D925-CEBA-463D-B978-E2AE5E6F072C}" dt="2020-06-06T18:12:38.672" v="295" actId="1076"/>
        <pc:sldMkLst>
          <pc:docMk/>
          <pc:sldMk cId="900774695" sldId="256"/>
        </pc:sldMkLst>
        <pc:spChg chg="del">
          <ac:chgData name="Paula Jimenez-Fonseca" userId="cfd9b97def823c66" providerId="LiveId" clId="{E323D925-CEBA-463D-B978-E2AE5E6F072C}" dt="2020-06-06T17:23:38.019" v="5" actId="478"/>
          <ac:spMkLst>
            <pc:docMk/>
            <pc:sldMk cId="900774695" sldId="256"/>
            <ac:spMk id="2" creationId="{E4EBC796-DAD2-4044-9593-1D45ED0859D3}"/>
          </ac:spMkLst>
        </pc:spChg>
        <pc:spChg chg="del">
          <ac:chgData name="Paula Jimenez-Fonseca" userId="cfd9b97def823c66" providerId="LiveId" clId="{E323D925-CEBA-463D-B978-E2AE5E6F072C}" dt="2020-06-06T17:23:36.675" v="4" actId="478"/>
          <ac:spMkLst>
            <pc:docMk/>
            <pc:sldMk cId="900774695" sldId="256"/>
            <ac:spMk id="3" creationId="{E1D7EE65-E01C-4F01-829F-6DE59ACD6D0E}"/>
          </ac:spMkLst>
        </pc:spChg>
        <pc:spChg chg="add mod">
          <ac:chgData name="Paula Jimenez-Fonseca" userId="cfd9b97def823c66" providerId="LiveId" clId="{E323D925-CEBA-463D-B978-E2AE5E6F072C}" dt="2020-06-06T17:39:53.186" v="255" actId="404"/>
          <ac:spMkLst>
            <pc:docMk/>
            <pc:sldMk cId="900774695" sldId="256"/>
            <ac:spMk id="13" creationId="{899FFC07-04D1-43B1-AF6F-42807F3AA989}"/>
          </ac:spMkLst>
        </pc:spChg>
        <pc:spChg chg="add mod">
          <ac:chgData name="Paula Jimenez-Fonseca" userId="cfd9b97def823c66" providerId="LiveId" clId="{E323D925-CEBA-463D-B978-E2AE5E6F072C}" dt="2020-06-06T17:39:56.549" v="256" actId="404"/>
          <ac:spMkLst>
            <pc:docMk/>
            <pc:sldMk cId="900774695" sldId="256"/>
            <ac:spMk id="14" creationId="{96A52322-D2A7-49A1-BFB2-E12152B31FFC}"/>
          </ac:spMkLst>
        </pc:spChg>
        <pc:spChg chg="add mod">
          <ac:chgData name="Paula Jimenez-Fonseca" userId="cfd9b97def823c66" providerId="LiveId" clId="{E323D925-CEBA-463D-B978-E2AE5E6F072C}" dt="2020-06-06T17:39:59.626" v="257" actId="404"/>
          <ac:spMkLst>
            <pc:docMk/>
            <pc:sldMk cId="900774695" sldId="256"/>
            <ac:spMk id="15" creationId="{6E611BAF-F994-4182-B0F6-44BD238EF7F8}"/>
          </ac:spMkLst>
        </pc:spChg>
        <pc:spChg chg="add mod">
          <ac:chgData name="Paula Jimenez-Fonseca" userId="cfd9b97def823c66" providerId="LiveId" clId="{E323D925-CEBA-463D-B978-E2AE5E6F072C}" dt="2020-06-06T17:38:56.856" v="247" actId="1076"/>
          <ac:spMkLst>
            <pc:docMk/>
            <pc:sldMk cId="900774695" sldId="256"/>
            <ac:spMk id="16" creationId="{9F1C8C3C-D020-4C9B-9435-FCE90910DA24}"/>
          </ac:spMkLst>
        </pc:spChg>
        <pc:spChg chg="add mod">
          <ac:chgData name="Paula Jimenez-Fonseca" userId="cfd9b97def823c66" providerId="LiveId" clId="{E323D925-CEBA-463D-B978-E2AE5E6F072C}" dt="2020-06-06T17:38:53.451" v="246" actId="1076"/>
          <ac:spMkLst>
            <pc:docMk/>
            <pc:sldMk cId="900774695" sldId="256"/>
            <ac:spMk id="17" creationId="{0DA19829-83B6-48E9-BF4B-12DC7B9A7E5F}"/>
          </ac:spMkLst>
        </pc:spChg>
        <pc:spChg chg="add mod">
          <ac:chgData name="Paula Jimenez-Fonseca" userId="cfd9b97def823c66" providerId="LiveId" clId="{E323D925-CEBA-463D-B978-E2AE5E6F072C}" dt="2020-06-06T17:38:51.313" v="245" actId="1076"/>
          <ac:spMkLst>
            <pc:docMk/>
            <pc:sldMk cId="900774695" sldId="256"/>
            <ac:spMk id="18" creationId="{372C4A2E-D542-4D48-93A2-5A0C6C17FB96}"/>
          </ac:spMkLst>
        </pc:spChg>
        <pc:spChg chg="add mod">
          <ac:chgData name="Paula Jimenez-Fonseca" userId="cfd9b97def823c66" providerId="LiveId" clId="{E323D925-CEBA-463D-B978-E2AE5E6F072C}" dt="2020-06-06T18:12:38.672" v="295" actId="1076"/>
          <ac:spMkLst>
            <pc:docMk/>
            <pc:sldMk cId="900774695" sldId="256"/>
            <ac:spMk id="19" creationId="{5D38A6A8-2D32-4103-A3BF-093824F99831}"/>
          </ac:spMkLst>
        </pc:spChg>
        <pc:picChg chg="add mod modCrop">
          <ac:chgData name="Paula Jimenez-Fonseca" userId="cfd9b97def823c66" providerId="LiveId" clId="{E323D925-CEBA-463D-B978-E2AE5E6F072C}" dt="2020-06-06T17:37:30.442" v="224" actId="14100"/>
          <ac:picMkLst>
            <pc:docMk/>
            <pc:sldMk cId="900774695" sldId="256"/>
            <ac:picMk id="4" creationId="{C4F11552-CC3B-4E23-9EC3-305ECA817159}"/>
          </ac:picMkLst>
        </pc:picChg>
        <pc:picChg chg="add mod modCrop">
          <ac:chgData name="Paula Jimenez-Fonseca" userId="cfd9b97def823c66" providerId="LiveId" clId="{E323D925-CEBA-463D-B978-E2AE5E6F072C}" dt="2020-06-06T17:37:38.068" v="227" actId="1035"/>
          <ac:picMkLst>
            <pc:docMk/>
            <pc:sldMk cId="900774695" sldId="256"/>
            <ac:picMk id="5" creationId="{1567F3B9-EC2D-478B-83CC-787E08E6BCBA}"/>
          </ac:picMkLst>
        </pc:picChg>
        <pc:picChg chg="add mod modCrop">
          <ac:chgData name="Paula Jimenez-Fonseca" userId="cfd9b97def823c66" providerId="LiveId" clId="{E323D925-CEBA-463D-B978-E2AE5E6F072C}" dt="2020-06-06T17:39:01.528" v="249" actId="14100"/>
          <ac:picMkLst>
            <pc:docMk/>
            <pc:sldMk cId="900774695" sldId="256"/>
            <ac:picMk id="6" creationId="{78EF3EF6-9365-4B5C-9259-7872965E3559}"/>
          </ac:picMkLst>
        </pc:picChg>
        <pc:picChg chg="add mod">
          <ac:chgData name="Paula Jimenez-Fonseca" userId="cfd9b97def823c66" providerId="LiveId" clId="{E323D925-CEBA-463D-B978-E2AE5E6F072C}" dt="2020-06-06T17:37:43.711" v="228" actId="1076"/>
          <ac:picMkLst>
            <pc:docMk/>
            <pc:sldMk cId="900774695" sldId="256"/>
            <ac:picMk id="7" creationId="{3F667825-0A46-43A4-AE51-E254E89E5975}"/>
          </ac:picMkLst>
        </pc:picChg>
        <pc:picChg chg="add mod modCrop">
          <ac:chgData name="Paula Jimenez-Fonseca" userId="cfd9b97def823c66" providerId="LiveId" clId="{E323D925-CEBA-463D-B978-E2AE5E6F072C}" dt="2020-06-06T17:37:52.456" v="231" actId="14100"/>
          <ac:picMkLst>
            <pc:docMk/>
            <pc:sldMk cId="900774695" sldId="256"/>
            <ac:picMk id="8" creationId="{72824CD4-66ED-49B4-923C-6DE8F8300942}"/>
          </ac:picMkLst>
        </pc:picChg>
        <pc:picChg chg="add mod modCrop">
          <ac:chgData name="Paula Jimenez-Fonseca" userId="cfd9b97def823c66" providerId="LiveId" clId="{E323D925-CEBA-463D-B978-E2AE5E6F072C}" dt="2020-06-06T17:39:06.766" v="250" actId="14100"/>
          <ac:picMkLst>
            <pc:docMk/>
            <pc:sldMk cId="900774695" sldId="256"/>
            <ac:picMk id="9" creationId="{6365CC08-05F7-4FC7-AA0C-1C5BC7A76CB6}"/>
          </ac:picMkLst>
        </pc:picChg>
        <pc:picChg chg="add mod modCrop">
          <ac:chgData name="Paula Jimenez-Fonseca" userId="cfd9b97def823c66" providerId="LiveId" clId="{E323D925-CEBA-463D-B978-E2AE5E6F072C}" dt="2020-06-06T17:38:07.840" v="234" actId="14100"/>
          <ac:picMkLst>
            <pc:docMk/>
            <pc:sldMk cId="900774695" sldId="256"/>
            <ac:picMk id="10" creationId="{04AF4822-3C9A-43C9-8A28-80798F429498}"/>
          </ac:picMkLst>
        </pc:picChg>
        <pc:picChg chg="add mod">
          <ac:chgData name="Paula Jimenez-Fonseca" userId="cfd9b97def823c66" providerId="LiveId" clId="{E323D925-CEBA-463D-B978-E2AE5E6F072C}" dt="2020-06-06T17:38:04.285" v="233" actId="1076"/>
          <ac:picMkLst>
            <pc:docMk/>
            <pc:sldMk cId="900774695" sldId="256"/>
            <ac:picMk id="11" creationId="{DB91F542-AAA6-46FE-97A3-292B466E9464}"/>
          </ac:picMkLst>
        </pc:picChg>
        <pc:picChg chg="add mod modCrop">
          <ac:chgData name="Paula Jimenez-Fonseca" userId="cfd9b97def823c66" providerId="LiveId" clId="{E323D925-CEBA-463D-B978-E2AE5E6F072C}" dt="2020-06-06T17:39:41.066" v="253" actId="1076"/>
          <ac:picMkLst>
            <pc:docMk/>
            <pc:sldMk cId="900774695" sldId="256"/>
            <ac:picMk id="12" creationId="{70B218F0-8F86-4AE2-ADF7-724C7D8D2EE5}"/>
          </ac:picMkLst>
        </pc:picChg>
      </pc:sldChg>
      <pc:sldChg chg="addSp delSp modSp mod">
        <pc:chgData name="Paula Jimenez-Fonseca" userId="cfd9b97def823c66" providerId="LiveId" clId="{E323D925-CEBA-463D-B978-E2AE5E6F072C}" dt="2020-06-21T11:40:19.938" v="1013" actId="14100"/>
        <pc:sldMkLst>
          <pc:docMk/>
          <pc:sldMk cId="3406814342" sldId="257"/>
        </pc:sldMkLst>
        <pc:spChg chg="del mod">
          <ac:chgData name="Paula Jimenez-Fonseca" userId="cfd9b97def823c66" providerId="LiveId" clId="{E323D925-CEBA-463D-B978-E2AE5E6F072C}" dt="2020-06-21T11:11:14.783" v="399" actId="478"/>
          <ac:spMkLst>
            <pc:docMk/>
            <pc:sldMk cId="3406814342" sldId="257"/>
            <ac:spMk id="13" creationId="{899FFC07-04D1-43B1-AF6F-42807F3AA989}"/>
          </ac:spMkLst>
        </pc:spChg>
        <pc:spChg chg="del mod">
          <ac:chgData name="Paula Jimenez-Fonseca" userId="cfd9b97def823c66" providerId="LiveId" clId="{E323D925-CEBA-463D-B978-E2AE5E6F072C}" dt="2020-06-21T11:11:22.858" v="403" actId="478"/>
          <ac:spMkLst>
            <pc:docMk/>
            <pc:sldMk cId="3406814342" sldId="257"/>
            <ac:spMk id="14" creationId="{96A52322-D2A7-49A1-BFB2-E12152B31FFC}"/>
          </ac:spMkLst>
        </pc:spChg>
        <pc:spChg chg="del mod">
          <ac:chgData name="Paula Jimenez-Fonseca" userId="cfd9b97def823c66" providerId="LiveId" clId="{E323D925-CEBA-463D-B978-E2AE5E6F072C}" dt="2020-06-21T11:11:39.178" v="408" actId="478"/>
          <ac:spMkLst>
            <pc:docMk/>
            <pc:sldMk cId="3406814342" sldId="257"/>
            <ac:spMk id="15" creationId="{6E611BAF-F994-4182-B0F6-44BD238EF7F8}"/>
          </ac:spMkLst>
        </pc:spChg>
        <pc:spChg chg="mod">
          <ac:chgData name="Paula Jimenez-Fonseca" userId="cfd9b97def823c66" providerId="LiveId" clId="{E323D925-CEBA-463D-B978-E2AE5E6F072C}" dt="2020-06-21T11:26:38.570" v="657" actId="404"/>
          <ac:spMkLst>
            <pc:docMk/>
            <pc:sldMk cId="3406814342" sldId="257"/>
            <ac:spMk id="16" creationId="{9F1C8C3C-D020-4C9B-9435-FCE90910DA24}"/>
          </ac:spMkLst>
        </pc:spChg>
        <pc:spChg chg="mod">
          <ac:chgData name="Paula Jimenez-Fonseca" userId="cfd9b97def823c66" providerId="LiveId" clId="{E323D925-CEBA-463D-B978-E2AE5E6F072C}" dt="2020-06-21T11:27:09.326" v="678" actId="1037"/>
          <ac:spMkLst>
            <pc:docMk/>
            <pc:sldMk cId="3406814342" sldId="257"/>
            <ac:spMk id="17" creationId="{0DA19829-83B6-48E9-BF4B-12DC7B9A7E5F}"/>
          </ac:spMkLst>
        </pc:spChg>
        <pc:spChg chg="mod">
          <ac:chgData name="Paula Jimenez-Fonseca" userId="cfd9b97def823c66" providerId="LiveId" clId="{E323D925-CEBA-463D-B978-E2AE5E6F072C}" dt="2020-06-21T11:27:00.021" v="672" actId="1076"/>
          <ac:spMkLst>
            <pc:docMk/>
            <pc:sldMk cId="3406814342" sldId="257"/>
            <ac:spMk id="18" creationId="{372C4A2E-D542-4D48-93A2-5A0C6C17FB96}"/>
          </ac:spMkLst>
        </pc:spChg>
        <pc:spChg chg="del">
          <ac:chgData name="Paula Jimenez-Fonseca" userId="cfd9b97def823c66" providerId="LiveId" clId="{E323D925-CEBA-463D-B978-E2AE5E6F072C}" dt="2020-06-21T11:05:53.947" v="296" actId="478"/>
          <ac:spMkLst>
            <pc:docMk/>
            <pc:sldMk cId="3406814342" sldId="257"/>
            <ac:spMk id="19" creationId="{5D38A6A8-2D32-4103-A3BF-093824F99831}"/>
          </ac:spMkLst>
        </pc:spChg>
        <pc:spChg chg="add mod">
          <ac:chgData name="Paula Jimenez-Fonseca" userId="cfd9b97def823c66" providerId="LiveId" clId="{E323D925-CEBA-463D-B978-E2AE5E6F072C}" dt="2020-06-21T11:38:02.721" v="906" actId="1076"/>
          <ac:spMkLst>
            <pc:docMk/>
            <pc:sldMk cId="3406814342" sldId="257"/>
            <ac:spMk id="33" creationId="{E3C53A3D-5ED7-493C-9C0E-FC07BB782A60}"/>
          </ac:spMkLst>
        </pc:spChg>
        <pc:spChg chg="add mod">
          <ac:chgData name="Paula Jimenez-Fonseca" userId="cfd9b97def823c66" providerId="LiveId" clId="{E323D925-CEBA-463D-B978-E2AE5E6F072C}" dt="2020-06-21T11:37:19.985" v="885" actId="1076"/>
          <ac:spMkLst>
            <pc:docMk/>
            <pc:sldMk cId="3406814342" sldId="257"/>
            <ac:spMk id="34" creationId="{6DFDA320-6A06-4745-B131-D396735D2621}"/>
          </ac:spMkLst>
        </pc:spChg>
        <pc:spChg chg="add mod">
          <ac:chgData name="Paula Jimenez-Fonseca" userId="cfd9b97def823c66" providerId="LiveId" clId="{E323D925-CEBA-463D-B978-E2AE5E6F072C}" dt="2020-06-21T11:36:36.008" v="866" actId="20577"/>
          <ac:spMkLst>
            <pc:docMk/>
            <pc:sldMk cId="3406814342" sldId="257"/>
            <ac:spMk id="35" creationId="{54E3F557-4686-457F-8B41-32CE99EE867E}"/>
          </ac:spMkLst>
        </pc:spChg>
        <pc:spChg chg="add mod">
          <ac:chgData name="Paula Jimenez-Fonseca" userId="cfd9b97def823c66" providerId="LiveId" clId="{E323D925-CEBA-463D-B978-E2AE5E6F072C}" dt="2020-06-21T11:40:10.295" v="1010" actId="1076"/>
          <ac:spMkLst>
            <pc:docMk/>
            <pc:sldMk cId="3406814342" sldId="257"/>
            <ac:spMk id="36" creationId="{64F2A9B1-96B5-4916-832D-BBDD299D0694}"/>
          </ac:spMkLst>
        </pc:spChg>
        <pc:spChg chg="add mod">
          <ac:chgData name="Paula Jimenez-Fonseca" userId="cfd9b97def823c66" providerId="LiveId" clId="{E323D925-CEBA-463D-B978-E2AE5E6F072C}" dt="2020-06-21T11:40:05.050" v="1008" actId="1076"/>
          <ac:spMkLst>
            <pc:docMk/>
            <pc:sldMk cId="3406814342" sldId="257"/>
            <ac:spMk id="37" creationId="{8BF1DF5F-656B-4818-8D78-A4CD0177BD01}"/>
          </ac:spMkLst>
        </pc:spChg>
        <pc:spChg chg="add mod">
          <ac:chgData name="Paula Jimenez-Fonseca" userId="cfd9b97def823c66" providerId="LiveId" clId="{E323D925-CEBA-463D-B978-E2AE5E6F072C}" dt="2020-06-21T11:39:58.135" v="1006" actId="1076"/>
          <ac:spMkLst>
            <pc:docMk/>
            <pc:sldMk cId="3406814342" sldId="257"/>
            <ac:spMk id="38" creationId="{2BA17C61-3787-4E08-A12D-FA7B1219003F}"/>
          </ac:spMkLst>
        </pc:spChg>
        <pc:picChg chg="mod modCrop">
          <ac:chgData name="Paula Jimenez-Fonseca" userId="cfd9b97def823c66" providerId="LiveId" clId="{E323D925-CEBA-463D-B978-E2AE5E6F072C}" dt="2020-06-21T11:40:13.036" v="1011" actId="14100"/>
          <ac:picMkLst>
            <pc:docMk/>
            <pc:sldMk cId="3406814342" sldId="257"/>
            <ac:picMk id="4" creationId="{C4F11552-CC3B-4E23-9EC3-305ECA817159}"/>
          </ac:picMkLst>
        </pc:picChg>
        <pc:picChg chg="del mod">
          <ac:chgData name="Paula Jimenez-Fonseca" userId="cfd9b97def823c66" providerId="LiveId" clId="{E323D925-CEBA-463D-B978-E2AE5E6F072C}" dt="2020-06-21T11:11:15.755" v="400" actId="478"/>
          <ac:picMkLst>
            <pc:docMk/>
            <pc:sldMk cId="3406814342" sldId="257"/>
            <ac:picMk id="5" creationId="{1567F3B9-EC2D-478B-83CC-787E08E6BCBA}"/>
          </ac:picMkLst>
        </pc:picChg>
        <pc:picChg chg="mod modCrop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6" creationId="{78EF3EF6-9365-4B5C-9259-7872965E3559}"/>
          </ac:picMkLst>
        </pc:picChg>
        <pc:picChg chg="del mod">
          <ac:chgData name="Paula Jimenez-Fonseca" userId="cfd9b97def823c66" providerId="LiveId" clId="{E323D925-CEBA-463D-B978-E2AE5E6F072C}" dt="2020-06-21T11:11:36.897" v="407" actId="478"/>
          <ac:picMkLst>
            <pc:docMk/>
            <pc:sldMk cId="3406814342" sldId="257"/>
            <ac:picMk id="7" creationId="{3F667825-0A46-43A4-AE51-E254E89E5975}"/>
          </ac:picMkLst>
        </pc:picChg>
        <pc:picChg chg="mod modCrop">
          <ac:chgData name="Paula Jimenez-Fonseca" userId="cfd9b97def823c66" providerId="LiveId" clId="{E323D925-CEBA-463D-B978-E2AE5E6F072C}" dt="2020-06-21T11:40:16.605" v="1012" actId="14100"/>
          <ac:picMkLst>
            <pc:docMk/>
            <pc:sldMk cId="3406814342" sldId="257"/>
            <ac:picMk id="8" creationId="{72824CD4-66ED-49B4-923C-6DE8F8300942}"/>
          </ac:picMkLst>
        </pc:picChg>
        <pc:picChg chg="mod ord modCrop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9" creationId="{6365CC08-05F7-4FC7-AA0C-1C5BC7A76CB6}"/>
          </ac:picMkLst>
        </pc:picChg>
        <pc:picChg chg="mod modCrop">
          <ac:chgData name="Paula Jimenez-Fonseca" userId="cfd9b97def823c66" providerId="LiveId" clId="{E323D925-CEBA-463D-B978-E2AE5E6F072C}" dt="2020-06-21T11:40:19.938" v="1013" actId="14100"/>
          <ac:picMkLst>
            <pc:docMk/>
            <pc:sldMk cId="3406814342" sldId="257"/>
            <ac:picMk id="10" creationId="{04AF4822-3C9A-43C9-8A28-80798F429498}"/>
          </ac:picMkLst>
        </pc:picChg>
        <pc:picChg chg="del mod">
          <ac:chgData name="Paula Jimenez-Fonseca" userId="cfd9b97def823c66" providerId="LiveId" clId="{E323D925-CEBA-463D-B978-E2AE5E6F072C}" dt="2020-06-21T11:11:41.682" v="409" actId="478"/>
          <ac:picMkLst>
            <pc:docMk/>
            <pc:sldMk cId="3406814342" sldId="257"/>
            <ac:picMk id="11" creationId="{DB91F542-AAA6-46FE-97A3-292B466E9464}"/>
          </ac:picMkLst>
        </pc:picChg>
        <pc:picChg chg="del mod ord modCrop">
          <ac:chgData name="Paula Jimenez-Fonseca" userId="cfd9b97def823c66" providerId="LiveId" clId="{E323D925-CEBA-463D-B978-E2AE5E6F072C}" dt="2020-06-21T11:39:28.522" v="990" actId="478"/>
          <ac:picMkLst>
            <pc:docMk/>
            <pc:sldMk cId="3406814342" sldId="257"/>
            <ac:picMk id="12" creationId="{70B218F0-8F86-4AE2-ADF7-724C7D8D2EE5}"/>
          </ac:picMkLst>
        </pc:picChg>
        <pc:picChg chg="add mod ord modCrop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20" creationId="{08E9D4A6-35B5-43A2-A803-7A5F6503C246}"/>
          </ac:picMkLst>
        </pc:picChg>
        <pc:picChg chg="add mod modCrop">
          <ac:chgData name="Paula Jimenez-Fonseca" userId="cfd9b97def823c66" providerId="LiveId" clId="{E323D925-CEBA-463D-B978-E2AE5E6F072C}" dt="2020-06-21T11:39:55.073" v="1005" actId="1036"/>
          <ac:picMkLst>
            <pc:docMk/>
            <pc:sldMk cId="3406814342" sldId="257"/>
            <ac:picMk id="21" creationId="{EDB1BCEF-0723-4B51-8164-5AA6748C7F49}"/>
          </ac:picMkLst>
        </pc:picChg>
        <pc:picChg chg="add del mod modCrop">
          <ac:chgData name="Paula Jimenez-Fonseca" userId="cfd9b97def823c66" providerId="LiveId" clId="{E323D925-CEBA-463D-B978-E2AE5E6F072C}" dt="2020-06-21T11:38:46.742" v="962" actId="478"/>
          <ac:picMkLst>
            <pc:docMk/>
            <pc:sldMk cId="3406814342" sldId="257"/>
            <ac:picMk id="22" creationId="{CA166577-E425-496D-8933-57E8C7E2575B}"/>
          </ac:picMkLst>
        </pc:picChg>
        <pc:picChg chg="add mod modCrop">
          <ac:chgData name="Paula Jimenez-Fonseca" userId="cfd9b97def823c66" providerId="LiveId" clId="{E323D925-CEBA-463D-B978-E2AE5E6F072C}" dt="2020-06-21T11:40:00.656" v="1007" actId="1076"/>
          <ac:picMkLst>
            <pc:docMk/>
            <pc:sldMk cId="3406814342" sldId="257"/>
            <ac:picMk id="23" creationId="{0AC7CC1C-8489-491D-9598-F5750DA53876}"/>
          </ac:picMkLst>
        </pc:picChg>
        <pc:picChg chg="add mod modCrop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24" creationId="{77581A44-EDB6-44C2-BFE6-D5973FF6DABA}"/>
          </ac:picMkLst>
        </pc:picChg>
        <pc:picChg chg="add mod modCrop">
          <ac:chgData name="Paula Jimenez-Fonseca" userId="cfd9b97def823c66" providerId="LiveId" clId="{E323D925-CEBA-463D-B978-E2AE5E6F072C}" dt="2020-06-21T11:40:07.301" v="1009" actId="1076"/>
          <ac:picMkLst>
            <pc:docMk/>
            <pc:sldMk cId="3406814342" sldId="257"/>
            <ac:picMk id="25" creationId="{EA0AD992-DDD8-4AE0-A7BF-BA67F0F236BD}"/>
          </ac:picMkLst>
        </pc:picChg>
        <pc:picChg chg="add mod modCrop">
          <ac:chgData name="Paula Jimenez-Fonseca" userId="cfd9b97def823c66" providerId="LiveId" clId="{E323D925-CEBA-463D-B978-E2AE5E6F072C}" dt="2020-06-21T11:37:53.783" v="905" actId="1076"/>
          <ac:picMkLst>
            <pc:docMk/>
            <pc:sldMk cId="3406814342" sldId="257"/>
            <ac:picMk id="26" creationId="{3FF529EF-1140-4103-B305-A546E0ECAFD9}"/>
          </ac:picMkLst>
        </pc:picChg>
        <pc:picChg chg="add mod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27" creationId="{CB456AF1-23DD-4B2E-B51C-ABBE40D2DB1F}"/>
          </ac:picMkLst>
        </pc:picChg>
        <pc:picChg chg="add mod">
          <ac:chgData name="Paula Jimenez-Fonseca" userId="cfd9b97def823c66" providerId="LiveId" clId="{E323D925-CEBA-463D-B978-E2AE5E6F072C}" dt="2020-06-21T11:33:41.713" v="747" actId="1036"/>
          <ac:picMkLst>
            <pc:docMk/>
            <pc:sldMk cId="3406814342" sldId="257"/>
            <ac:picMk id="28" creationId="{2E3BEEC7-ED67-48EE-AAC1-C5AA5371B2B7}"/>
          </ac:picMkLst>
        </pc:picChg>
        <pc:picChg chg="add del mod modCrop">
          <ac:chgData name="Paula Jimenez-Fonseca" userId="cfd9b97def823c66" providerId="LiveId" clId="{E323D925-CEBA-463D-B978-E2AE5E6F072C}" dt="2020-06-21T11:36:17.766" v="862" actId="478"/>
          <ac:picMkLst>
            <pc:docMk/>
            <pc:sldMk cId="3406814342" sldId="257"/>
            <ac:picMk id="29" creationId="{C1323711-7259-4DAF-B2D6-2E3BC758B086}"/>
          </ac:picMkLst>
        </pc:picChg>
        <pc:picChg chg="add del mod modCrop">
          <ac:chgData name="Paula Jimenez-Fonseca" userId="cfd9b97def823c66" providerId="LiveId" clId="{E323D925-CEBA-463D-B978-E2AE5E6F072C}" dt="2020-06-21T11:37:15.796" v="884" actId="478"/>
          <ac:picMkLst>
            <pc:docMk/>
            <pc:sldMk cId="3406814342" sldId="257"/>
            <ac:picMk id="30" creationId="{7EF7FA9A-A4FA-47E7-9247-ABB88991CF4E}"/>
          </ac:picMkLst>
        </pc:picChg>
        <pc:picChg chg="add del mod modCrop">
          <ac:chgData name="Paula Jimenez-Fonseca" userId="cfd9b97def823c66" providerId="LiveId" clId="{E323D925-CEBA-463D-B978-E2AE5E6F072C}" dt="2020-06-21T11:37:48.462" v="903" actId="478"/>
          <ac:picMkLst>
            <pc:docMk/>
            <pc:sldMk cId="3406814342" sldId="257"/>
            <ac:picMk id="31" creationId="{E9A182D3-A8FF-4041-A30E-565341D39E0B}"/>
          </ac:picMkLst>
        </pc:picChg>
        <pc:picChg chg="add del mod">
          <ac:chgData name="Paula Jimenez-Fonseca" userId="cfd9b97def823c66" providerId="LiveId" clId="{E323D925-CEBA-463D-B978-E2AE5E6F072C}" dt="2020-06-21T11:34:34.996" v="752"/>
          <ac:picMkLst>
            <pc:docMk/>
            <pc:sldMk cId="3406814342" sldId="257"/>
            <ac:picMk id="32" creationId="{CA4499ED-1D57-486C-9534-9B0EB87B99C4}"/>
          </ac:picMkLst>
        </pc:picChg>
      </pc:sldChg>
      <pc:sldMasterChg chg="modSp modSldLayout">
        <pc:chgData name="Paula Jimenez-Fonseca" userId="cfd9b97def823c66" providerId="LiveId" clId="{E323D925-CEBA-463D-B978-E2AE5E6F072C}" dt="2020-06-06T17:25:37.591" v="27"/>
        <pc:sldMasterMkLst>
          <pc:docMk/>
          <pc:sldMasterMk cId="478537838" sldId="2147483648"/>
        </pc:sldMasterMkLst>
        <pc:spChg chg="mod">
          <ac:chgData name="Paula Jimenez-Fonseca" userId="cfd9b97def823c66" providerId="LiveId" clId="{E323D925-CEBA-463D-B978-E2AE5E6F072C}" dt="2020-06-06T17:25:37.591" v="27"/>
          <ac:spMkLst>
            <pc:docMk/>
            <pc:sldMasterMk cId="478537838" sldId="2147483648"/>
            <ac:spMk id="2" creationId="{CD3EBC78-3D38-48FE-B014-B53DC7B53707}"/>
          </ac:spMkLst>
        </pc:spChg>
        <pc:spChg chg="mod">
          <ac:chgData name="Paula Jimenez-Fonseca" userId="cfd9b97def823c66" providerId="LiveId" clId="{E323D925-CEBA-463D-B978-E2AE5E6F072C}" dt="2020-06-06T17:25:37.591" v="27"/>
          <ac:spMkLst>
            <pc:docMk/>
            <pc:sldMasterMk cId="478537838" sldId="2147483648"/>
            <ac:spMk id="3" creationId="{8056AC3D-B0D4-443C-8F14-5E3A6664ACCB}"/>
          </ac:spMkLst>
        </pc:spChg>
        <pc:spChg chg="mod">
          <ac:chgData name="Paula Jimenez-Fonseca" userId="cfd9b97def823c66" providerId="LiveId" clId="{E323D925-CEBA-463D-B978-E2AE5E6F072C}" dt="2020-06-06T17:25:37.591" v="27"/>
          <ac:spMkLst>
            <pc:docMk/>
            <pc:sldMasterMk cId="478537838" sldId="2147483648"/>
            <ac:spMk id="4" creationId="{57AD61E0-2C62-40D5-9ADF-17B282A1C48C}"/>
          </ac:spMkLst>
        </pc:spChg>
        <pc:spChg chg="mod">
          <ac:chgData name="Paula Jimenez-Fonseca" userId="cfd9b97def823c66" providerId="LiveId" clId="{E323D925-CEBA-463D-B978-E2AE5E6F072C}" dt="2020-06-06T17:25:37.591" v="27"/>
          <ac:spMkLst>
            <pc:docMk/>
            <pc:sldMasterMk cId="478537838" sldId="2147483648"/>
            <ac:spMk id="5" creationId="{E7859BB4-E4CB-4A6D-892B-3CA2B8F339C4}"/>
          </ac:spMkLst>
        </pc:spChg>
        <pc:spChg chg="mod">
          <ac:chgData name="Paula Jimenez-Fonseca" userId="cfd9b97def823c66" providerId="LiveId" clId="{E323D925-CEBA-463D-B978-E2AE5E6F072C}" dt="2020-06-06T17:25:37.591" v="27"/>
          <ac:spMkLst>
            <pc:docMk/>
            <pc:sldMasterMk cId="478537838" sldId="2147483648"/>
            <ac:spMk id="6" creationId="{1F64490D-8AEE-467E-9449-A1E6F68299D9}"/>
          </ac:spMkLst>
        </pc:sp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1134243898" sldId="2147483649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34243898" sldId="2147483649"/>
              <ac:spMk id="2" creationId="{69E24B06-76F3-43A1-96E1-6C5DC78B1465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34243898" sldId="2147483649"/>
              <ac:spMk id="3" creationId="{6C118443-A592-4AE5-97F2-3A1BE2472944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3229458393" sldId="2147483651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3229458393" sldId="2147483651"/>
              <ac:spMk id="2" creationId="{B162B3EC-FB34-4909-B910-E7978E44A36A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3229458393" sldId="2147483651"/>
              <ac:spMk id="3" creationId="{60B2E8EC-9C37-4E63-9242-A71E40675867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1026062018" sldId="2147483652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026062018" sldId="2147483652"/>
              <ac:spMk id="3" creationId="{6DDF8494-C743-4A65-839F-51B975DD8A24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026062018" sldId="2147483652"/>
              <ac:spMk id="4" creationId="{B7733A2F-309B-4EF6-BCB4-BDFBC5863434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1164943958" sldId="2147483653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64943958" sldId="2147483653"/>
              <ac:spMk id="2" creationId="{0ED4A0CD-97A9-4F4A-A971-D5FEA9A0D8DE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64943958" sldId="2147483653"/>
              <ac:spMk id="3" creationId="{82AB038B-54BB-44B9-8B9D-56BCD1F6A221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64943958" sldId="2147483653"/>
              <ac:spMk id="4" creationId="{96C41DBD-CFE0-4AD5-AD81-B27A4CE1C9FC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64943958" sldId="2147483653"/>
              <ac:spMk id="5" creationId="{B9A1A1B7-582A-41B3-A88F-4CE61701F269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164943958" sldId="2147483653"/>
              <ac:spMk id="6" creationId="{4325F44F-9A1C-41DA-A9C1-6C9EB05834F9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3606847321" sldId="2147483656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3606847321" sldId="2147483656"/>
              <ac:spMk id="2" creationId="{CC9D371F-DBB5-4580-AD18-3587BEFB2001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3606847321" sldId="2147483656"/>
              <ac:spMk id="3" creationId="{6E691652-BE81-4255-8402-EBFADDAD5B1B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3606847321" sldId="2147483656"/>
              <ac:spMk id="4" creationId="{BB6B3D8A-F865-4459-ABAD-6D6187A81BCE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1887081613" sldId="2147483657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887081613" sldId="2147483657"/>
              <ac:spMk id="2" creationId="{F3A43B51-0D51-4431-A52F-6C265EF08D7B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887081613" sldId="2147483657"/>
              <ac:spMk id="3" creationId="{8DB0E9A8-C7BA-4E01-B743-AA69B2D738D8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1887081613" sldId="2147483657"/>
              <ac:spMk id="4" creationId="{1BD51689-4CB5-470C-B63A-A4D595D23EEF}"/>
            </ac:spMkLst>
          </pc:spChg>
        </pc:sldLayoutChg>
        <pc:sldLayoutChg chg="modSp">
          <pc:chgData name="Paula Jimenez-Fonseca" userId="cfd9b97def823c66" providerId="LiveId" clId="{E323D925-CEBA-463D-B978-E2AE5E6F072C}" dt="2020-06-06T17:25:37.591" v="27"/>
          <pc:sldLayoutMkLst>
            <pc:docMk/>
            <pc:sldMasterMk cId="478537838" sldId="2147483648"/>
            <pc:sldLayoutMk cId="4056197368" sldId="2147483659"/>
          </pc:sldLayoutMkLst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4056197368" sldId="2147483659"/>
              <ac:spMk id="2" creationId="{6791CAAA-90AB-441E-8B26-A9CC2DA98C59}"/>
            </ac:spMkLst>
          </pc:spChg>
          <pc:spChg chg="mod">
            <ac:chgData name="Paula Jimenez-Fonseca" userId="cfd9b97def823c66" providerId="LiveId" clId="{E323D925-CEBA-463D-B978-E2AE5E6F072C}" dt="2020-06-06T17:25:37.591" v="27"/>
            <ac:spMkLst>
              <pc:docMk/>
              <pc:sldMasterMk cId="478537838" sldId="2147483648"/>
              <pc:sldLayoutMk cId="4056197368" sldId="2147483659"/>
              <ac:spMk id="3" creationId="{63C1320D-2826-47EB-9AF7-48C8FF8B992A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7237F-0F35-4ECC-8D6B-DF69192B74A9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558925" y="1143000"/>
            <a:ext cx="374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AA868-3E34-4B44-9D06-D5C847E576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669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558925" y="1143000"/>
            <a:ext cx="37401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AA868-3E34-4B44-9D06-D5C847E5766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86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7351" y="1272531"/>
            <a:ext cx="8016637" cy="2707052"/>
          </a:xfrm>
        </p:spPr>
        <p:txBody>
          <a:bodyPr anchor="b"/>
          <a:lstStyle>
            <a:lvl1pPr algn="ctr">
              <a:defRPr sz="618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8917" y="4083977"/>
            <a:ext cx="7073504" cy="1877297"/>
          </a:xfrm>
        </p:spPr>
        <p:txBody>
          <a:bodyPr/>
          <a:lstStyle>
            <a:lvl1pPr marL="0" indent="0" algn="ctr">
              <a:buNone/>
              <a:defRPr sz="2475"/>
            </a:lvl1pPr>
            <a:lvl2pPr marL="471556" indent="0" algn="ctr">
              <a:buNone/>
              <a:defRPr sz="2063"/>
            </a:lvl2pPr>
            <a:lvl3pPr marL="943112" indent="0" algn="ctr">
              <a:buNone/>
              <a:defRPr sz="1857"/>
            </a:lvl3pPr>
            <a:lvl4pPr marL="1414668" indent="0" algn="ctr">
              <a:buNone/>
              <a:defRPr sz="1650"/>
            </a:lvl4pPr>
            <a:lvl5pPr marL="1886224" indent="0" algn="ctr">
              <a:buNone/>
              <a:defRPr sz="1650"/>
            </a:lvl5pPr>
            <a:lvl6pPr marL="2357780" indent="0" algn="ctr">
              <a:buNone/>
              <a:defRPr sz="1650"/>
            </a:lvl6pPr>
            <a:lvl7pPr marL="2829336" indent="0" algn="ctr">
              <a:buNone/>
              <a:defRPr sz="1650"/>
            </a:lvl7pPr>
            <a:lvl8pPr marL="3300893" indent="0" algn="ctr">
              <a:buNone/>
              <a:defRPr sz="1650"/>
            </a:lvl8pPr>
            <a:lvl9pPr marL="3772449" indent="0" algn="ctr">
              <a:buNone/>
              <a:defRPr sz="165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0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74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302" y="413978"/>
            <a:ext cx="2033632" cy="658944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8405" y="413978"/>
            <a:ext cx="5983005" cy="65894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09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514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93" y="1938496"/>
            <a:ext cx="8134529" cy="3234423"/>
          </a:xfrm>
        </p:spPr>
        <p:txBody>
          <a:bodyPr anchor="b"/>
          <a:lstStyle>
            <a:lvl1pPr>
              <a:defRPr sz="618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5203518"/>
            <a:ext cx="8134529" cy="1700906"/>
          </a:xfrm>
        </p:spPr>
        <p:txBody>
          <a:bodyPr/>
          <a:lstStyle>
            <a:lvl1pPr marL="0" indent="0">
              <a:buNone/>
              <a:defRPr sz="2475">
                <a:solidFill>
                  <a:schemeClr val="tx1"/>
                </a:solidFill>
              </a:defRPr>
            </a:lvl1pPr>
            <a:lvl2pPr marL="471556" indent="0">
              <a:buNone/>
              <a:defRPr sz="2063">
                <a:solidFill>
                  <a:schemeClr val="tx1">
                    <a:tint val="75000"/>
                  </a:schemeClr>
                </a:solidFill>
              </a:defRPr>
            </a:lvl2pPr>
            <a:lvl3pPr marL="943112" indent="0">
              <a:buNone/>
              <a:defRPr sz="1857">
                <a:solidFill>
                  <a:schemeClr val="tx1">
                    <a:tint val="75000"/>
                  </a:schemeClr>
                </a:solidFill>
              </a:defRPr>
            </a:lvl3pPr>
            <a:lvl4pPr marL="1414668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4pPr>
            <a:lvl5pPr marL="1886224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5pPr>
            <a:lvl6pPr marL="235778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6pPr>
            <a:lvl7pPr marL="2829336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7pPr>
            <a:lvl8pPr marL="3300893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8pPr>
            <a:lvl9pPr marL="3772449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329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8404" y="2069887"/>
            <a:ext cx="4008319" cy="493353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615" y="2069887"/>
            <a:ext cx="4008319" cy="493353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345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633" y="413979"/>
            <a:ext cx="8134529" cy="15029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634" y="1906097"/>
            <a:ext cx="3989897" cy="934148"/>
          </a:xfrm>
        </p:spPr>
        <p:txBody>
          <a:bodyPr anchor="b"/>
          <a:lstStyle>
            <a:lvl1pPr marL="0" indent="0">
              <a:buNone/>
              <a:defRPr sz="2475" b="1"/>
            </a:lvl1pPr>
            <a:lvl2pPr marL="471556" indent="0">
              <a:buNone/>
              <a:defRPr sz="2063" b="1"/>
            </a:lvl2pPr>
            <a:lvl3pPr marL="943112" indent="0">
              <a:buNone/>
              <a:defRPr sz="1857" b="1"/>
            </a:lvl3pPr>
            <a:lvl4pPr marL="1414668" indent="0">
              <a:buNone/>
              <a:defRPr sz="1650" b="1"/>
            </a:lvl4pPr>
            <a:lvl5pPr marL="1886224" indent="0">
              <a:buNone/>
              <a:defRPr sz="1650" b="1"/>
            </a:lvl5pPr>
            <a:lvl6pPr marL="2357780" indent="0">
              <a:buNone/>
              <a:defRPr sz="1650" b="1"/>
            </a:lvl6pPr>
            <a:lvl7pPr marL="2829336" indent="0">
              <a:buNone/>
              <a:defRPr sz="1650" b="1"/>
            </a:lvl7pPr>
            <a:lvl8pPr marL="3300893" indent="0">
              <a:buNone/>
              <a:defRPr sz="1650" b="1"/>
            </a:lvl8pPr>
            <a:lvl9pPr marL="3772449" indent="0">
              <a:buNone/>
              <a:defRPr sz="165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634" y="2840245"/>
            <a:ext cx="3989897" cy="4177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4615" y="1906097"/>
            <a:ext cx="4009547" cy="934148"/>
          </a:xfrm>
        </p:spPr>
        <p:txBody>
          <a:bodyPr anchor="b"/>
          <a:lstStyle>
            <a:lvl1pPr marL="0" indent="0">
              <a:buNone/>
              <a:defRPr sz="2475" b="1"/>
            </a:lvl1pPr>
            <a:lvl2pPr marL="471556" indent="0">
              <a:buNone/>
              <a:defRPr sz="2063" b="1"/>
            </a:lvl2pPr>
            <a:lvl3pPr marL="943112" indent="0">
              <a:buNone/>
              <a:defRPr sz="1857" b="1"/>
            </a:lvl3pPr>
            <a:lvl4pPr marL="1414668" indent="0">
              <a:buNone/>
              <a:defRPr sz="1650" b="1"/>
            </a:lvl4pPr>
            <a:lvl5pPr marL="1886224" indent="0">
              <a:buNone/>
              <a:defRPr sz="1650" b="1"/>
            </a:lvl5pPr>
            <a:lvl6pPr marL="2357780" indent="0">
              <a:buNone/>
              <a:defRPr sz="1650" b="1"/>
            </a:lvl6pPr>
            <a:lvl7pPr marL="2829336" indent="0">
              <a:buNone/>
              <a:defRPr sz="1650" b="1"/>
            </a:lvl7pPr>
            <a:lvl8pPr marL="3300893" indent="0">
              <a:buNone/>
              <a:defRPr sz="1650" b="1"/>
            </a:lvl8pPr>
            <a:lvl9pPr marL="3772449" indent="0">
              <a:buNone/>
              <a:defRPr sz="165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4615" y="2840245"/>
            <a:ext cx="4009547" cy="4177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80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7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2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633" y="518372"/>
            <a:ext cx="3041852" cy="1814301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9547" y="1119540"/>
            <a:ext cx="4774615" cy="5525698"/>
          </a:xfrm>
        </p:spPr>
        <p:txBody>
          <a:bodyPr/>
          <a:lstStyle>
            <a:lvl1pPr>
              <a:defRPr sz="3300"/>
            </a:lvl1pPr>
            <a:lvl2pPr>
              <a:defRPr sz="2888"/>
            </a:lvl2pPr>
            <a:lvl3pPr>
              <a:defRPr sz="2475"/>
            </a:lvl3pPr>
            <a:lvl4pPr>
              <a:defRPr sz="2063"/>
            </a:lvl4pPr>
            <a:lvl5pPr>
              <a:defRPr sz="2063"/>
            </a:lvl5pPr>
            <a:lvl6pPr>
              <a:defRPr sz="2063"/>
            </a:lvl6pPr>
            <a:lvl7pPr>
              <a:defRPr sz="2063"/>
            </a:lvl7pPr>
            <a:lvl8pPr>
              <a:defRPr sz="2063"/>
            </a:lvl8pPr>
            <a:lvl9pPr>
              <a:defRPr sz="206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633" y="2332673"/>
            <a:ext cx="3041852" cy="4321564"/>
          </a:xfrm>
        </p:spPr>
        <p:txBody>
          <a:bodyPr/>
          <a:lstStyle>
            <a:lvl1pPr marL="0" indent="0">
              <a:buNone/>
              <a:defRPr sz="1650"/>
            </a:lvl1pPr>
            <a:lvl2pPr marL="471556" indent="0">
              <a:buNone/>
              <a:defRPr sz="1444"/>
            </a:lvl2pPr>
            <a:lvl3pPr marL="943112" indent="0">
              <a:buNone/>
              <a:defRPr sz="1238"/>
            </a:lvl3pPr>
            <a:lvl4pPr marL="1414668" indent="0">
              <a:buNone/>
              <a:defRPr sz="1031"/>
            </a:lvl4pPr>
            <a:lvl5pPr marL="1886224" indent="0">
              <a:buNone/>
              <a:defRPr sz="1031"/>
            </a:lvl5pPr>
            <a:lvl6pPr marL="2357780" indent="0">
              <a:buNone/>
              <a:defRPr sz="1031"/>
            </a:lvl6pPr>
            <a:lvl7pPr marL="2829336" indent="0">
              <a:buNone/>
              <a:defRPr sz="1031"/>
            </a:lvl7pPr>
            <a:lvl8pPr marL="3300893" indent="0">
              <a:buNone/>
              <a:defRPr sz="1031"/>
            </a:lvl8pPr>
            <a:lvl9pPr marL="3772449" indent="0">
              <a:buNone/>
              <a:defRPr sz="103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48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633" y="518372"/>
            <a:ext cx="3041852" cy="1814301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09547" y="1119540"/>
            <a:ext cx="4774615" cy="5525698"/>
          </a:xfrm>
        </p:spPr>
        <p:txBody>
          <a:bodyPr anchor="t"/>
          <a:lstStyle>
            <a:lvl1pPr marL="0" indent="0">
              <a:buNone/>
              <a:defRPr sz="3300"/>
            </a:lvl1pPr>
            <a:lvl2pPr marL="471556" indent="0">
              <a:buNone/>
              <a:defRPr sz="2888"/>
            </a:lvl2pPr>
            <a:lvl3pPr marL="943112" indent="0">
              <a:buNone/>
              <a:defRPr sz="2475"/>
            </a:lvl3pPr>
            <a:lvl4pPr marL="1414668" indent="0">
              <a:buNone/>
              <a:defRPr sz="2063"/>
            </a:lvl4pPr>
            <a:lvl5pPr marL="1886224" indent="0">
              <a:buNone/>
              <a:defRPr sz="2063"/>
            </a:lvl5pPr>
            <a:lvl6pPr marL="2357780" indent="0">
              <a:buNone/>
              <a:defRPr sz="2063"/>
            </a:lvl6pPr>
            <a:lvl7pPr marL="2829336" indent="0">
              <a:buNone/>
              <a:defRPr sz="2063"/>
            </a:lvl7pPr>
            <a:lvl8pPr marL="3300893" indent="0">
              <a:buNone/>
              <a:defRPr sz="2063"/>
            </a:lvl8pPr>
            <a:lvl9pPr marL="3772449" indent="0">
              <a:buNone/>
              <a:defRPr sz="206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633" y="2332673"/>
            <a:ext cx="3041852" cy="4321564"/>
          </a:xfrm>
        </p:spPr>
        <p:txBody>
          <a:bodyPr/>
          <a:lstStyle>
            <a:lvl1pPr marL="0" indent="0">
              <a:buNone/>
              <a:defRPr sz="1650"/>
            </a:lvl1pPr>
            <a:lvl2pPr marL="471556" indent="0">
              <a:buNone/>
              <a:defRPr sz="1444"/>
            </a:lvl2pPr>
            <a:lvl3pPr marL="943112" indent="0">
              <a:buNone/>
              <a:defRPr sz="1238"/>
            </a:lvl3pPr>
            <a:lvl4pPr marL="1414668" indent="0">
              <a:buNone/>
              <a:defRPr sz="1031"/>
            </a:lvl4pPr>
            <a:lvl5pPr marL="1886224" indent="0">
              <a:buNone/>
              <a:defRPr sz="1031"/>
            </a:lvl5pPr>
            <a:lvl6pPr marL="2357780" indent="0">
              <a:buNone/>
              <a:defRPr sz="1031"/>
            </a:lvl6pPr>
            <a:lvl7pPr marL="2829336" indent="0">
              <a:buNone/>
              <a:defRPr sz="1031"/>
            </a:lvl7pPr>
            <a:lvl8pPr marL="3300893" indent="0">
              <a:buNone/>
              <a:defRPr sz="1031"/>
            </a:lvl8pPr>
            <a:lvl9pPr marL="3772449" indent="0">
              <a:buNone/>
              <a:defRPr sz="103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8405" y="413979"/>
            <a:ext cx="8134529" cy="15029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05" y="2069887"/>
            <a:ext cx="8134529" cy="4933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8405" y="7206808"/>
            <a:ext cx="2122051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004B-55EE-472F-B9D8-D54E3A6564A3}" type="datetimeFigureOut">
              <a:rPr lang="es-ES" smtClean="0"/>
              <a:t>15/08/2020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131" y="7206808"/>
            <a:ext cx="3183077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60882" y="7206808"/>
            <a:ext cx="2122051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D5351-FFBC-44EA-91D8-C99DF80AD32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8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3112" rtl="0" eaLnBrk="1" latinLnBrk="0" hangingPunct="1">
        <a:lnSpc>
          <a:spcPct val="90000"/>
        </a:lnSpc>
        <a:spcBef>
          <a:spcPct val="0"/>
        </a:spcBef>
        <a:buNone/>
        <a:defRPr sz="45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5778" indent="-235778" algn="l" defTabSz="943112" rtl="0" eaLnBrk="1" latinLnBrk="0" hangingPunct="1">
        <a:lnSpc>
          <a:spcPct val="90000"/>
        </a:lnSpc>
        <a:spcBef>
          <a:spcPts val="1031"/>
        </a:spcBef>
        <a:buFont typeface="Arial" panose="020B0604020202020204" pitchFamily="34" charset="0"/>
        <a:buChar char="•"/>
        <a:defRPr sz="2888" kern="1200">
          <a:solidFill>
            <a:schemeClr val="tx1"/>
          </a:solidFill>
          <a:latin typeface="+mn-lt"/>
          <a:ea typeface="+mn-ea"/>
          <a:cs typeface="+mn-cs"/>
        </a:defRPr>
      </a:lvl1pPr>
      <a:lvl2pPr marL="707334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2pPr>
      <a:lvl3pPr marL="1178890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3pPr>
      <a:lvl4pPr marL="1650446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4pPr>
      <a:lvl5pPr marL="2122002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5pPr>
      <a:lvl6pPr marL="2593558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6pPr>
      <a:lvl7pPr marL="3065115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7pPr>
      <a:lvl8pPr marL="3536671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8pPr>
      <a:lvl9pPr marL="4008227" indent="-235778" algn="l" defTabSz="943112" rtl="0" eaLnBrk="1" latinLnBrk="0" hangingPunct="1">
        <a:lnSpc>
          <a:spcPct val="90000"/>
        </a:lnSpc>
        <a:spcBef>
          <a:spcPts val="516"/>
        </a:spcBef>
        <a:buFont typeface="Arial" panose="020B0604020202020204" pitchFamily="34" charset="0"/>
        <a:buChar char="•"/>
        <a:defRPr sz="18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1pPr>
      <a:lvl2pPr marL="471556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2pPr>
      <a:lvl3pPr marL="943112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3pPr>
      <a:lvl4pPr marL="1414668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4pPr>
      <a:lvl5pPr marL="1886224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5pPr>
      <a:lvl6pPr marL="2357780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6pPr>
      <a:lvl7pPr marL="2829336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7pPr>
      <a:lvl8pPr marL="3300893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8pPr>
      <a:lvl9pPr marL="3772449" algn="l" defTabSz="943112" rtl="0" eaLnBrk="1" latinLnBrk="0" hangingPunct="1">
        <a:defRPr sz="18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4F11552-CC3B-4E23-9EC3-305ECA817159}"/>
              </a:ext>
            </a:extLst>
          </p:cNvPr>
          <p:cNvPicPr/>
          <p:nvPr/>
        </p:nvPicPr>
        <p:blipFill rotWithShape="1">
          <a:blip r:embed="rId3"/>
          <a:srcRect l="4248" t="6361" r="3521"/>
          <a:stretch/>
        </p:blipFill>
        <p:spPr bwMode="auto">
          <a:xfrm>
            <a:off x="16256" y="594173"/>
            <a:ext cx="3164321" cy="2580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567F3B9-EC2D-478B-83CC-787E08E6BCBA}"/>
              </a:ext>
            </a:extLst>
          </p:cNvPr>
          <p:cNvPicPr/>
          <p:nvPr/>
        </p:nvPicPr>
        <p:blipFill rotWithShape="1">
          <a:blip r:embed="rId3"/>
          <a:srcRect l="-1" r="76862" b="93639"/>
          <a:stretch/>
        </p:blipFill>
        <p:spPr bwMode="auto">
          <a:xfrm>
            <a:off x="926774" y="374853"/>
            <a:ext cx="903049" cy="198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8EF3EF6-9365-4B5C-9259-7872965E3559}"/>
              </a:ext>
            </a:extLst>
          </p:cNvPr>
          <p:cNvPicPr/>
          <p:nvPr/>
        </p:nvPicPr>
        <p:blipFill rotWithShape="1">
          <a:blip r:embed="rId4"/>
          <a:srcRect l="7710" t="1293" r="4246"/>
          <a:stretch/>
        </p:blipFill>
        <p:spPr bwMode="auto">
          <a:xfrm>
            <a:off x="-20940" y="3179606"/>
            <a:ext cx="3164321" cy="4037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F667825-0A46-43A4-AE51-E254E89E5975}"/>
              </a:ext>
            </a:extLst>
          </p:cNvPr>
          <p:cNvPicPr/>
          <p:nvPr/>
        </p:nvPicPr>
        <p:blipFill rotWithShape="1">
          <a:blip r:embed="rId3"/>
          <a:srcRect l="-1" r="76862" b="93639"/>
          <a:stretch/>
        </p:blipFill>
        <p:spPr bwMode="auto">
          <a:xfrm>
            <a:off x="4175815" y="366112"/>
            <a:ext cx="903049" cy="198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2824CD4-66ED-49B4-923C-6DE8F8300942}"/>
              </a:ext>
            </a:extLst>
          </p:cNvPr>
          <p:cNvPicPr/>
          <p:nvPr/>
        </p:nvPicPr>
        <p:blipFill rotWithShape="1">
          <a:blip r:embed="rId5"/>
          <a:srcRect l="4040" t="6427" r="5100" b="2008"/>
          <a:stretch/>
        </p:blipFill>
        <p:spPr>
          <a:xfrm>
            <a:off x="3143382" y="558859"/>
            <a:ext cx="3164320" cy="25803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04AF4822-3C9A-43C9-8A28-80798F429498}"/>
              </a:ext>
            </a:extLst>
          </p:cNvPr>
          <p:cNvPicPr/>
          <p:nvPr/>
        </p:nvPicPr>
        <p:blipFill rotWithShape="1">
          <a:blip r:embed="rId6"/>
          <a:srcRect t="5724"/>
          <a:stretch/>
        </p:blipFill>
        <p:spPr>
          <a:xfrm>
            <a:off x="6267540" y="495874"/>
            <a:ext cx="3140584" cy="25803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DB91F542-AAA6-46FE-97A3-292B466E9464}"/>
              </a:ext>
            </a:extLst>
          </p:cNvPr>
          <p:cNvPicPr/>
          <p:nvPr/>
        </p:nvPicPr>
        <p:blipFill rotWithShape="1">
          <a:blip r:embed="rId3"/>
          <a:srcRect l="-1" r="76862" b="93639"/>
          <a:stretch/>
        </p:blipFill>
        <p:spPr bwMode="auto">
          <a:xfrm>
            <a:off x="7276671" y="305728"/>
            <a:ext cx="903049" cy="198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70B218F0-8F86-4AE2-ADF7-724C7D8D2EE5}"/>
              </a:ext>
            </a:extLst>
          </p:cNvPr>
          <p:cNvPicPr/>
          <p:nvPr/>
        </p:nvPicPr>
        <p:blipFill rotWithShape="1">
          <a:blip r:embed="rId7"/>
          <a:srcRect l="21266" t="3022" r="28343"/>
          <a:stretch/>
        </p:blipFill>
        <p:spPr bwMode="auto">
          <a:xfrm>
            <a:off x="6188147" y="3109261"/>
            <a:ext cx="3261439" cy="4089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899FFC07-04D1-43B1-AF6F-42807F3AA989}"/>
              </a:ext>
            </a:extLst>
          </p:cNvPr>
          <p:cNvSpPr txBox="1"/>
          <p:nvPr/>
        </p:nvSpPr>
        <p:spPr>
          <a:xfrm>
            <a:off x="393813" y="474147"/>
            <a:ext cx="388248" cy="3365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587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96A52322-D2A7-49A1-BFB2-E12152B31FFC}"/>
              </a:ext>
            </a:extLst>
          </p:cNvPr>
          <p:cNvSpPr txBox="1"/>
          <p:nvPr/>
        </p:nvSpPr>
        <p:spPr>
          <a:xfrm>
            <a:off x="3565918" y="421060"/>
            <a:ext cx="721011" cy="336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87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6E611BAF-F994-4182-B0F6-44BD238EF7F8}"/>
              </a:ext>
            </a:extLst>
          </p:cNvPr>
          <p:cNvSpPr txBox="1"/>
          <p:nvPr/>
        </p:nvSpPr>
        <p:spPr>
          <a:xfrm>
            <a:off x="6704271" y="387371"/>
            <a:ext cx="608304" cy="336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87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9F1C8C3C-D020-4C9B-9435-FCE90910DA24}"/>
              </a:ext>
            </a:extLst>
          </p:cNvPr>
          <p:cNvSpPr/>
          <p:nvPr/>
        </p:nvSpPr>
        <p:spPr>
          <a:xfrm>
            <a:off x="-4674" y="7181403"/>
            <a:ext cx="3492724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2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 60-year-old patient with an intestinal subtype AGC, treatment with DPF is currently beneficial, but the probability of substantial effects is small.</a:t>
            </a:r>
            <a:endParaRPr lang="es-ES" sz="102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0DA19829-83B6-48E9-BF4B-12DC7B9A7E5F}"/>
              </a:ext>
            </a:extLst>
          </p:cNvPr>
          <p:cNvSpPr/>
          <p:nvPr/>
        </p:nvSpPr>
        <p:spPr>
          <a:xfrm>
            <a:off x="3513001" y="7199026"/>
            <a:ext cx="2928629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20" dirty="0">
                <a:latin typeface="Arial" panose="020B0604020202020204" pitchFamily="34" charset="0"/>
                <a:cs typeface="Times New Roman" panose="02020603050405020304" pitchFamily="18" charset="0"/>
              </a:rPr>
              <a:t>This patient, treated in 2014, would probably have obtained a more substantial benefit with DPF.</a:t>
            </a:r>
            <a:endParaRPr lang="es-ES" sz="102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372C4A2E-D542-4D48-93A2-5A0C6C17FB96}"/>
              </a:ext>
            </a:extLst>
          </p:cNvPr>
          <p:cNvSpPr/>
          <p:nvPr/>
        </p:nvSpPr>
        <p:spPr>
          <a:xfrm>
            <a:off x="6521113" y="7166453"/>
            <a:ext cx="2780902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2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contrast, in a 45-year-old patient with a diffuse subtype cancer and ascites, the results are poor with any regimen.</a:t>
            </a:r>
            <a:endParaRPr lang="es-ES" sz="102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5D38A6A8-2D32-4103-A3BF-093824F99831}"/>
              </a:ext>
            </a:extLst>
          </p:cNvPr>
          <p:cNvSpPr/>
          <p:nvPr/>
        </p:nvSpPr>
        <p:spPr>
          <a:xfrm>
            <a:off x="-20940" y="36259"/>
            <a:ext cx="10671744" cy="26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34" dirty="0">
                <a:latin typeface="Arial" panose="020B0604020202020204" pitchFamily="34" charset="0"/>
                <a:ea typeface="Calibri" panose="020F0502020204030204" pitchFamily="34" charset="0"/>
              </a:rPr>
              <a:t>Three examples of the use of </a:t>
            </a:r>
            <a:r>
              <a:rPr lang="en-US" sz="1134" smtClean="0">
                <a:latin typeface="Arial" panose="020B0604020202020204" pitchFamily="34" charset="0"/>
                <a:ea typeface="Calibri" panose="020F0502020204030204" pitchFamily="34" charset="0"/>
              </a:rPr>
              <a:t>the online calculator </a:t>
            </a:r>
            <a:r>
              <a:rPr lang="en-US" sz="1134" dirty="0">
                <a:latin typeface="Arial" panose="020B0604020202020204" pitchFamily="34" charset="0"/>
                <a:ea typeface="Calibri" panose="020F0502020204030204" pitchFamily="34" charset="0"/>
              </a:rPr>
              <a:t>with different combinations of predictive factors and under Wagner's meta-analysis prior. </a:t>
            </a:r>
            <a:endParaRPr lang="es-ES" sz="1134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365CC08-05F7-4FC7-AA0C-1C5BC7A76CB6}"/>
              </a:ext>
            </a:extLst>
          </p:cNvPr>
          <p:cNvPicPr/>
          <p:nvPr/>
        </p:nvPicPr>
        <p:blipFill rotWithShape="1">
          <a:blip r:embed="rId8"/>
          <a:srcRect l="29210" t="2699" r="23895"/>
          <a:stretch/>
        </p:blipFill>
        <p:spPr bwMode="auto">
          <a:xfrm>
            <a:off x="3205111" y="3126950"/>
            <a:ext cx="3164321" cy="4037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0774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95</Words>
  <Application>Microsoft Office PowerPoint</Application>
  <PresentationFormat>Personalizado</PresentationFormat>
  <Paragraphs>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Jimenez-Fonseca</dc:creator>
  <cp:lastModifiedBy>Alberto Carmona Bayonas</cp:lastModifiedBy>
  <cp:revision>3</cp:revision>
  <dcterms:created xsi:type="dcterms:W3CDTF">2020-06-06T17:23:20Z</dcterms:created>
  <dcterms:modified xsi:type="dcterms:W3CDTF">2020-08-15T18:38:44Z</dcterms:modified>
</cp:coreProperties>
</file>