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3FF31D-63BE-4A7D-AABA-AF3AA78B776F}" v="1" dt="2025-05-28T18:43:14.6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0"/>
  </p:normalViewPr>
  <p:slideViewPr>
    <p:cSldViewPr snapToGrid="0">
      <p:cViewPr>
        <p:scale>
          <a:sx n="125" d="100"/>
          <a:sy n="125" d="100"/>
        </p:scale>
        <p:origin x="2016" y="-25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613B-40BB-4C6C-8D65-E4A27040997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D13B-F2C1-4F6B-836C-0FE8710D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22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613B-40BB-4C6C-8D65-E4A27040997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D13B-F2C1-4F6B-836C-0FE8710D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006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613B-40BB-4C6C-8D65-E4A27040997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D13B-F2C1-4F6B-836C-0FE8710D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82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613B-40BB-4C6C-8D65-E4A27040997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D13B-F2C1-4F6B-836C-0FE8710D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93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613B-40BB-4C6C-8D65-E4A27040997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D13B-F2C1-4F6B-836C-0FE8710D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45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613B-40BB-4C6C-8D65-E4A27040997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D13B-F2C1-4F6B-836C-0FE8710D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95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613B-40BB-4C6C-8D65-E4A27040997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D13B-F2C1-4F6B-836C-0FE8710D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241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613B-40BB-4C6C-8D65-E4A27040997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D13B-F2C1-4F6B-836C-0FE8710D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36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613B-40BB-4C6C-8D65-E4A27040997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D13B-F2C1-4F6B-836C-0FE8710D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823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613B-40BB-4C6C-8D65-E4A27040997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D13B-F2C1-4F6B-836C-0FE8710D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747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613B-40BB-4C6C-8D65-E4A27040997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D13B-F2C1-4F6B-836C-0FE8710D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47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6E613B-40BB-4C6C-8D65-E4A27040997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54D13B-F2C1-4F6B-836C-0FE8710D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44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A2B7861-5D26-DA08-F740-97EA72A52A62}"/>
              </a:ext>
            </a:extLst>
          </p:cNvPr>
          <p:cNvGrpSpPr/>
          <p:nvPr/>
        </p:nvGrpSpPr>
        <p:grpSpPr>
          <a:xfrm>
            <a:off x="820748" y="2027481"/>
            <a:ext cx="3379743" cy="2292295"/>
            <a:chOff x="819150" y="349277"/>
            <a:chExt cx="3379743" cy="2292295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EB43695-988F-E004-C19B-DD44D6F13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6023" y="349277"/>
              <a:ext cx="3212870" cy="229229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DB751A7-D5A3-6035-85B8-BAFEE8CA8061}"/>
                </a:ext>
              </a:extLst>
            </p:cNvPr>
            <p:cNvSpPr txBox="1"/>
            <p:nvPr/>
          </p:nvSpPr>
          <p:spPr>
            <a:xfrm>
              <a:off x="819150" y="428625"/>
              <a:ext cx="33374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A)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849A882-C7B0-FDF3-5C2C-AEA720B46E29}"/>
              </a:ext>
            </a:extLst>
          </p:cNvPr>
          <p:cNvSpPr txBox="1"/>
          <p:nvPr/>
        </p:nvSpPr>
        <p:spPr>
          <a:xfrm>
            <a:off x="770160" y="7148070"/>
            <a:ext cx="48958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Supplementary File 4. A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Scatterplot of relative transcript abundance (log2(fold change)) calculated by RNA-seq versus qPCR analysis. The equation for the line of best fit and linear regression shown within the graph, </a:t>
            </a:r>
            <a:r>
              <a:rPr lang="en-US" sz="1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 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&lt;0.001.</a:t>
            </a:r>
            <a:r>
              <a:rPr lang="en-US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Values in the table are the relative transcript abundance (log2(fold change)) of representative regulated genes from RNA-Seq that were validated via qPCR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03582E-D1A1-CC4C-BE19-21985115EA08}"/>
              </a:ext>
            </a:extLst>
          </p:cNvPr>
          <p:cNvSpPr txBox="1"/>
          <p:nvPr/>
        </p:nvSpPr>
        <p:spPr>
          <a:xfrm>
            <a:off x="815001" y="4528724"/>
            <a:ext cx="3337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101D26-E369-D65D-6D13-A703FB6DAA6A}"/>
              </a:ext>
            </a:extLst>
          </p:cNvPr>
          <p:cNvSpPr txBox="1"/>
          <p:nvPr/>
        </p:nvSpPr>
        <p:spPr>
          <a:xfrm>
            <a:off x="980276" y="393700"/>
            <a:ext cx="4832778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/>
            <a:r>
              <a:rPr lang="en-US" sz="105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Title: Transcriptomic Profiles of Rainbow Trout (Oncorhynchus mykiss) Selectively Bred for High and Low Fillet Yield</a:t>
            </a:r>
            <a:endParaRPr lang="en-US" sz="105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05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Journal: Marine Biotechnology</a:t>
            </a:r>
            <a:endParaRPr lang="en-US" sz="105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05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Authors: Jamie Mankiewicz, Guangtu Gao, Timothy Leeds, Beth Cleveland</a:t>
            </a:r>
            <a:endParaRPr lang="en-US" sz="105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05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Corresponding Author: Beth Cleveland, USDA/ARS/NCCCWA, beth.cleveland@usda.gov</a:t>
            </a:r>
            <a:endParaRPr lang="en-US" sz="105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sz="105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AFBB06-391E-8ED5-9651-F5BBFCCE2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747" y="4999282"/>
            <a:ext cx="4138677" cy="193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277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</TotalTime>
  <Words>131</Words>
  <Application>Microsoft Office PowerPoint</Application>
  <PresentationFormat>Letter Paper (8.5x11 in)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Cleveland, Beth - REE-ARS</dc:creator>
  <cp:lastModifiedBy>Cleveland, Beth - REE-ARS</cp:lastModifiedBy>
  <cp:revision>3</cp:revision>
  <dcterms:created xsi:type="dcterms:W3CDTF">2024-10-30T16:12:43Z</dcterms:created>
  <dcterms:modified xsi:type="dcterms:W3CDTF">2025-05-28T18:44:07Z</dcterms:modified>
</cp:coreProperties>
</file>