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16" r:id="rId2"/>
  </p:sldIdLst>
  <p:sldSz cx="12192000" cy="7740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菜々 榊原" initials="菜榊" lastIdx="5" clrIdx="0">
    <p:extLst>
      <p:ext uri="{19B8F6BF-5375-455C-9EA6-DF929625EA0E}">
        <p15:presenceInfo xmlns:p15="http://schemas.microsoft.com/office/powerpoint/2012/main" userId="80d19d327e2965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2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裕太 市川" userId="9bdbb032a88c5636" providerId="LiveId" clId="{99295319-DA76-46BC-9A9B-544C68E56EEA}"/>
    <pc:docChg chg="modSld">
      <pc:chgData name="裕太 市川" userId="9bdbb032a88c5636" providerId="LiveId" clId="{99295319-DA76-46BC-9A9B-544C68E56EEA}" dt="2025-01-19T10:11:34.121" v="101" actId="14100"/>
      <pc:docMkLst>
        <pc:docMk/>
      </pc:docMkLst>
      <pc:sldChg chg="modSp mod">
        <pc:chgData name="裕太 市川" userId="9bdbb032a88c5636" providerId="LiveId" clId="{99295319-DA76-46BC-9A9B-544C68E56EEA}" dt="2025-01-19T10:09:44.378" v="82" actId="20577"/>
        <pc:sldMkLst>
          <pc:docMk/>
          <pc:sldMk cId="3852463056" sldId="416"/>
        </pc:sldMkLst>
        <pc:spChg chg="mod">
          <ac:chgData name="裕太 市川" userId="9bdbb032a88c5636" providerId="LiveId" clId="{99295319-DA76-46BC-9A9B-544C68E56EEA}" dt="2025-01-19T10:09:44.378" v="82" actId="20577"/>
          <ac:spMkLst>
            <pc:docMk/>
            <pc:sldMk cId="3852463056" sldId="416"/>
            <ac:spMk id="7" creationId="{54C72440-FF45-583F-69CB-9F7F26FECA8C}"/>
          </ac:spMkLst>
        </pc:spChg>
      </pc:sldChg>
      <pc:sldChg chg="modSp mod">
        <pc:chgData name="裕太 市川" userId="9bdbb032a88c5636" providerId="LiveId" clId="{99295319-DA76-46BC-9A9B-544C68E56EEA}" dt="2025-01-19T10:11:34.121" v="101" actId="14100"/>
        <pc:sldMkLst>
          <pc:docMk/>
          <pc:sldMk cId="1566308564" sldId="417"/>
        </pc:sldMkLst>
        <pc:spChg chg="mod">
          <ac:chgData name="裕太 市川" userId="9bdbb032a88c5636" providerId="LiveId" clId="{99295319-DA76-46BC-9A9B-544C68E56EEA}" dt="2025-01-19T10:11:34.121" v="101" actId="14100"/>
          <ac:spMkLst>
            <pc:docMk/>
            <pc:sldMk cId="1566308564" sldId="417"/>
            <ac:spMk id="7" creationId="{54C72440-FF45-583F-69CB-9F7F26FECA8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1EEE2-3148-4370-A108-BDB024CFEE07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98538" y="1143000"/>
            <a:ext cx="4860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E3161-B476-4CC8-9E53-48DAB3576B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1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E3161-B476-4CC8-9E53-48DAB3576B1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18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266815"/>
            <a:ext cx="9144000" cy="269489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65633"/>
            <a:ext cx="9144000" cy="186886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404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49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118"/>
            <a:ext cx="2628900" cy="655984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118"/>
            <a:ext cx="7734300" cy="655984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19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80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29788"/>
            <a:ext cx="10515600" cy="321989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5180144"/>
            <a:ext cx="10515600" cy="169326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375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60590"/>
            <a:ext cx="5181600" cy="4911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60590"/>
            <a:ext cx="5181600" cy="4911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622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12118"/>
            <a:ext cx="10515600" cy="149616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897535"/>
            <a:ext cx="5157787" cy="92995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827487"/>
            <a:ext cx="5157787" cy="415880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897535"/>
            <a:ext cx="5183188" cy="92995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827487"/>
            <a:ext cx="5183188" cy="415880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033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8568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49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16043"/>
            <a:ext cx="3932237" cy="18061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14511"/>
            <a:ext cx="6172200" cy="55008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322195"/>
            <a:ext cx="3932237" cy="430215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0132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516043"/>
            <a:ext cx="3932237" cy="18061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14511"/>
            <a:ext cx="6172200" cy="550087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322195"/>
            <a:ext cx="3932237" cy="430215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587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12118"/>
            <a:ext cx="10515600" cy="1496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60590"/>
            <a:ext cx="10515600" cy="491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174436"/>
            <a:ext cx="274320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9C4F-B41F-428D-8977-720E9CBC417D}" type="datetimeFigureOut">
              <a:rPr kumimoji="1" lang="ja-JP" altLang="en-US" smtClean="0"/>
              <a:t>2025/3/25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174436"/>
            <a:ext cx="411480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174436"/>
            <a:ext cx="274320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B09A0-C739-413F-98E8-67F2D79EDC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29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1328807-67C2-6F4D-5A8C-3AC1A60B2CCE}"/>
              </a:ext>
            </a:extLst>
          </p:cNvPr>
          <p:cNvSpPr txBox="1"/>
          <p:nvPr/>
        </p:nvSpPr>
        <p:spPr>
          <a:xfrm>
            <a:off x="2439400" y="5912152"/>
            <a:ext cx="14189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(600 ×)</a:t>
            </a:r>
            <a:endParaRPr lang="ja-JP" altLang="en-US" sz="2000" dirty="0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D3612AF2-A8E6-C3B9-F14A-3F5DB3C601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206121" y="2134270"/>
            <a:ext cx="3722805" cy="371924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4C72440-FF45-583F-69CB-9F7F26FECA8C}"/>
              </a:ext>
            </a:extLst>
          </p:cNvPr>
          <p:cNvSpPr txBox="1"/>
          <p:nvPr/>
        </p:nvSpPr>
        <p:spPr>
          <a:xfrm>
            <a:off x="406059" y="1084681"/>
            <a:ext cx="5501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Case 31 (</a:t>
            </a:r>
            <a:r>
              <a:rPr lang="en-US" altLang="ja-JP" sz="2000" i="1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NPHS1 </a:t>
            </a: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variant): </a:t>
            </a:r>
          </a:p>
          <a:p>
            <a:pPr algn="ctr">
              <a:defRPr/>
            </a:pP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Anti-</a:t>
            </a:r>
            <a:r>
              <a:rPr lang="en-US" altLang="ja-JP" sz="2000" dirty="0" err="1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nephrin</a:t>
            </a: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antibody staining–negative case </a:t>
            </a:r>
          </a:p>
          <a:p>
            <a:pPr algn="ctr"/>
            <a:endParaRPr lang="en-US" altLang="ja-JP" sz="2000" dirty="0">
              <a:latin typeface="Arial" panose="020B0604020202020204" pitchFamily="34" charset="0"/>
              <a:ea typeface="メイリオ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4EA409DD-D855-32D1-921C-CF75E31BB861}"/>
              </a:ext>
            </a:extLst>
          </p:cNvPr>
          <p:cNvSpPr txBox="1">
            <a:spLocks/>
          </p:cNvSpPr>
          <p:nvPr/>
        </p:nvSpPr>
        <p:spPr>
          <a:xfrm>
            <a:off x="778432" y="5412450"/>
            <a:ext cx="2184670" cy="46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18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Glomeruli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ABF749-9625-7D8B-DBAC-C7F5A3B9F123}"/>
              </a:ext>
            </a:extLst>
          </p:cNvPr>
          <p:cNvSpPr txBox="1">
            <a:spLocks/>
          </p:cNvSpPr>
          <p:nvPr/>
        </p:nvSpPr>
        <p:spPr>
          <a:xfrm>
            <a:off x="3326444" y="2159761"/>
            <a:ext cx="2184670" cy="46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18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Nephrin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1C972A5-BF92-481C-B88E-627E60F0B9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0432" y="2134270"/>
            <a:ext cx="3715447" cy="3719243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632B95E-5CF2-DBDD-0C15-626E8EACF03E}"/>
              </a:ext>
            </a:extLst>
          </p:cNvPr>
          <p:cNvSpPr txBox="1"/>
          <p:nvPr/>
        </p:nvSpPr>
        <p:spPr>
          <a:xfrm>
            <a:off x="6284590" y="1077752"/>
            <a:ext cx="5501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Case 3 (remission phase): </a:t>
            </a:r>
          </a:p>
          <a:p>
            <a:pPr algn="ctr">
              <a:defRPr/>
            </a:pP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Anti-</a:t>
            </a:r>
            <a:r>
              <a:rPr lang="en-US" altLang="ja-JP" sz="2000" dirty="0" err="1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nephrin</a:t>
            </a:r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antibody staining–positive case</a:t>
            </a: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7F0E86D0-75AC-D084-04C5-F3BCDC7B6519}"/>
              </a:ext>
            </a:extLst>
          </p:cNvPr>
          <p:cNvSpPr txBox="1">
            <a:spLocks/>
          </p:cNvSpPr>
          <p:nvPr/>
        </p:nvSpPr>
        <p:spPr>
          <a:xfrm>
            <a:off x="9410445" y="2160155"/>
            <a:ext cx="2184670" cy="46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18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Nephrin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BDC4BF3-350D-5984-1A1F-F83E9E60F754}"/>
              </a:ext>
            </a:extLst>
          </p:cNvPr>
          <p:cNvSpPr txBox="1"/>
          <p:nvPr/>
        </p:nvSpPr>
        <p:spPr>
          <a:xfrm>
            <a:off x="8700976" y="5912152"/>
            <a:ext cx="14189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(600 ×)</a:t>
            </a:r>
            <a:endParaRPr lang="ja-JP" altLang="en-US" sz="2000" dirty="0"/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6A1E20E4-A4EB-AE72-3682-8A83D688677B}"/>
              </a:ext>
            </a:extLst>
          </p:cNvPr>
          <p:cNvSpPr txBox="1">
            <a:spLocks/>
          </p:cNvSpPr>
          <p:nvPr/>
        </p:nvSpPr>
        <p:spPr>
          <a:xfrm>
            <a:off x="6728982" y="5533064"/>
            <a:ext cx="2184670" cy="46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ja-JP" sz="1800" dirty="0">
                <a:solidFill>
                  <a:schemeClr val="bg1"/>
                </a:solidFill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Glomeruli</a:t>
            </a:r>
          </a:p>
        </p:txBody>
      </p:sp>
    </p:spTree>
    <p:extLst>
      <p:ext uri="{BB962C8B-B14F-4D97-AF65-F5344CB8AC3E}">
        <p14:creationId xmlns:p14="http://schemas.microsoft.com/office/powerpoint/2010/main" val="3852463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1367</TotalTime>
  <Words>37</Words>
  <Application>Microsoft Office PowerPoint</Application>
  <PresentationFormat>ユーザー設定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裕太 市川</dc:creator>
  <cp:lastModifiedBy>堀之内 智子</cp:lastModifiedBy>
  <cp:revision>24</cp:revision>
  <dcterms:created xsi:type="dcterms:W3CDTF">2024-06-19T07:16:38Z</dcterms:created>
  <dcterms:modified xsi:type="dcterms:W3CDTF">2025-03-25T08:25:06Z</dcterms:modified>
</cp:coreProperties>
</file>