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69" r:id="rId2"/>
    <p:sldId id="261" r:id="rId3"/>
    <p:sldId id="262" r:id="rId4"/>
    <p:sldId id="263" r:id="rId5"/>
    <p:sldId id="264" r:id="rId6"/>
    <p:sldId id="265" r:id="rId7"/>
    <p:sldId id="266" r:id="rId8"/>
    <p:sldId id="268" r:id="rId9"/>
  </p:sldIdLst>
  <p:sldSz cx="12192000" cy="6858000"/>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120C"/>
    <a:srgbClr val="D4F50B"/>
    <a:srgbClr val="F2D70E"/>
    <a:srgbClr val="F4A10C"/>
    <a:srgbClr val="F4800C"/>
    <a:srgbClr val="F5430B"/>
    <a:srgbClr val="F21E0E"/>
    <a:srgbClr val="FF9600"/>
    <a:srgbClr val="FFFF00"/>
    <a:srgbClr val="FFC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9" autoAdjust="0"/>
    <p:restoredTop sz="94660"/>
  </p:normalViewPr>
  <p:slideViewPr>
    <p:cSldViewPr snapToGrid="0">
      <p:cViewPr varScale="1">
        <p:scale>
          <a:sx n="64" d="100"/>
          <a:sy n="64" d="100"/>
        </p:scale>
        <p:origin x="90" y="3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7046" cy="34193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30567" y="0"/>
            <a:ext cx="4307046" cy="341936"/>
          </a:xfrm>
          <a:prstGeom prst="rect">
            <a:avLst/>
          </a:prstGeom>
        </p:spPr>
        <p:txBody>
          <a:bodyPr vert="horz" lIns="91440" tIns="45720" rIns="91440" bIns="45720" rtlCol="0"/>
          <a:lstStyle>
            <a:lvl1pPr algn="r">
              <a:defRPr sz="1200"/>
            </a:lvl1pPr>
          </a:lstStyle>
          <a:p>
            <a:fld id="{4E92CE5D-355C-4E46-8711-7D71A493A10C}" type="datetimeFigureOut">
              <a:rPr kumimoji="1" lang="ja-JP" altLang="en-US" smtClean="0"/>
              <a:t>2026/7/21</a:t>
            </a:fld>
            <a:endParaRPr kumimoji="1" lang="ja-JP" altLang="en-US"/>
          </a:p>
        </p:txBody>
      </p:sp>
      <p:sp>
        <p:nvSpPr>
          <p:cNvPr id="4" name="スライド イメージ プレースホルダー 3"/>
          <p:cNvSpPr>
            <a:spLocks noGrp="1" noRot="1" noChangeAspect="1"/>
          </p:cNvSpPr>
          <p:nvPr>
            <p:ph type="sldImg" idx="2"/>
          </p:nvPr>
        </p:nvSpPr>
        <p:spPr>
          <a:xfrm>
            <a:off x="2928938" y="850900"/>
            <a:ext cx="4081462" cy="229711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3934" y="3275966"/>
            <a:ext cx="7951470" cy="268033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65265"/>
            <a:ext cx="4307046" cy="3419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30567" y="6465265"/>
            <a:ext cx="4307046" cy="341935"/>
          </a:xfrm>
          <a:prstGeom prst="rect">
            <a:avLst/>
          </a:prstGeom>
        </p:spPr>
        <p:txBody>
          <a:bodyPr vert="horz" lIns="91440" tIns="45720" rIns="91440" bIns="45720" rtlCol="0" anchor="b"/>
          <a:lstStyle>
            <a:lvl1pPr algn="r">
              <a:defRPr sz="1200"/>
            </a:lvl1pPr>
          </a:lstStyle>
          <a:p>
            <a:fld id="{79359CC6-47E5-48E8-A0FE-2D2A08D77B68}" type="slidenum">
              <a:rPr kumimoji="1" lang="ja-JP" altLang="en-US" smtClean="0"/>
              <a:t>‹#›</a:t>
            </a:fld>
            <a:endParaRPr kumimoji="1" lang="ja-JP" altLang="en-US"/>
          </a:p>
        </p:txBody>
      </p:sp>
    </p:spTree>
    <p:extLst>
      <p:ext uri="{BB962C8B-B14F-4D97-AF65-F5344CB8AC3E}">
        <p14:creationId xmlns:p14="http://schemas.microsoft.com/office/powerpoint/2010/main" val="365818462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8938" y="850900"/>
            <a:ext cx="4081462" cy="229711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9359CC6-47E5-48E8-A0FE-2D2A08D77B68}" type="slidenum">
              <a:rPr kumimoji="1" lang="ja-JP" altLang="en-US" smtClean="0"/>
              <a:t>2</a:t>
            </a:fld>
            <a:endParaRPr kumimoji="1" lang="ja-JP" altLang="en-US"/>
          </a:p>
        </p:txBody>
      </p:sp>
    </p:spTree>
    <p:extLst>
      <p:ext uri="{BB962C8B-B14F-4D97-AF65-F5344CB8AC3E}">
        <p14:creationId xmlns:p14="http://schemas.microsoft.com/office/powerpoint/2010/main" val="2449488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928938" y="850900"/>
            <a:ext cx="4081462" cy="229711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9359CC6-47E5-48E8-A0FE-2D2A08D77B68}" type="slidenum">
              <a:rPr kumimoji="1" lang="ja-JP" altLang="en-US" smtClean="0"/>
              <a:t>3</a:t>
            </a:fld>
            <a:endParaRPr kumimoji="1" lang="ja-JP" altLang="en-US"/>
          </a:p>
        </p:txBody>
      </p:sp>
    </p:spTree>
    <p:extLst>
      <p:ext uri="{BB962C8B-B14F-4D97-AF65-F5344CB8AC3E}">
        <p14:creationId xmlns:p14="http://schemas.microsoft.com/office/powerpoint/2010/main" val="950910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51832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3365990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707717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805141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285237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2213441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2885388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3677614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1454812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2438749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4368264-D966-4189-864F-AEF68ADF80A4}"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261600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368264-D966-4189-864F-AEF68ADF80A4}" type="datetimeFigureOut">
              <a:rPr kumimoji="1" lang="ja-JP" altLang="en-US" smtClean="0"/>
              <a:t>2026/7/21</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B3E3CA-006C-4604-A8AA-8CCA2FA2F339}" type="slidenum">
              <a:rPr kumimoji="1" lang="ja-JP" altLang="en-US" smtClean="0"/>
              <a:t>‹#›</a:t>
            </a:fld>
            <a:endParaRPr kumimoji="1" lang="ja-JP" altLang="en-US"/>
          </a:p>
        </p:txBody>
      </p:sp>
    </p:spTree>
    <p:extLst>
      <p:ext uri="{BB962C8B-B14F-4D97-AF65-F5344CB8AC3E}">
        <p14:creationId xmlns:p14="http://schemas.microsoft.com/office/powerpoint/2010/main" val="2572343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e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emf"/><Relationship Id="rId10" Type="http://schemas.openxmlformats.org/officeDocument/2006/relationships/image" Target="../media/image18.emf"/><Relationship Id="rId4" Type="http://schemas.openxmlformats.org/officeDocument/2006/relationships/image" Target="../media/image12.emf"/><Relationship Id="rId9" Type="http://schemas.openxmlformats.org/officeDocument/2006/relationships/image" Target="../media/image17.emf"/></Relationships>
</file>

<file path=ppt/slides/_rels/slide5.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4.emf"/><Relationship Id="rId2" Type="http://schemas.openxmlformats.org/officeDocument/2006/relationships/image" Target="../media/image19.emf"/><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s>
</file>

<file path=ppt/slides/_rels/slide6.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image" Target="../media/image25.emf"/><Relationship Id="rId1" Type="http://schemas.openxmlformats.org/officeDocument/2006/relationships/slideLayout" Target="../slideLayouts/slideLayout2.xml"/><Relationship Id="rId6" Type="http://schemas.openxmlformats.org/officeDocument/2006/relationships/image" Target="../media/image29.emf"/><Relationship Id="rId11" Type="http://schemas.openxmlformats.org/officeDocument/2006/relationships/image" Target="../media/image34.emf"/><Relationship Id="rId5" Type="http://schemas.openxmlformats.org/officeDocument/2006/relationships/image" Target="../media/image28.emf"/><Relationship Id="rId10" Type="http://schemas.openxmlformats.org/officeDocument/2006/relationships/image" Target="../media/image33.emf"/><Relationship Id="rId4" Type="http://schemas.openxmlformats.org/officeDocument/2006/relationships/image" Target="../media/image27.emf"/><Relationship Id="rId9" Type="http://schemas.openxmlformats.org/officeDocument/2006/relationships/image" Target="../media/image32.emf"/></Relationships>
</file>

<file path=ppt/slides/_rels/slide7.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36.emf"/><Relationship Id="rId7" Type="http://schemas.openxmlformats.org/officeDocument/2006/relationships/image" Target="../media/image40.emf"/><Relationship Id="rId2"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image" Target="../media/image39.emf"/><Relationship Id="rId11" Type="http://schemas.openxmlformats.org/officeDocument/2006/relationships/image" Target="../media/image44.emf"/><Relationship Id="rId5" Type="http://schemas.openxmlformats.org/officeDocument/2006/relationships/image" Target="../media/image38.emf"/><Relationship Id="rId10" Type="http://schemas.openxmlformats.org/officeDocument/2006/relationships/image" Target="../media/image43.emf"/><Relationship Id="rId4" Type="http://schemas.openxmlformats.org/officeDocument/2006/relationships/image" Target="../media/image37.emf"/><Relationship Id="rId9" Type="http://schemas.openxmlformats.org/officeDocument/2006/relationships/image" Target="../media/image42.emf"/></Relationships>
</file>

<file path=ppt/slides/_rels/slide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2.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image" Target="../media/image4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5F2C820-75A3-8360-1C4E-5AA9AC65475D}"/>
              </a:ext>
            </a:extLst>
          </p:cNvPr>
          <p:cNvSpPr txBox="1"/>
          <p:nvPr/>
        </p:nvSpPr>
        <p:spPr>
          <a:xfrm>
            <a:off x="3046751" y="488134"/>
            <a:ext cx="6093500" cy="5874237"/>
          </a:xfrm>
          <a:prstGeom prst="rect">
            <a:avLst/>
          </a:prstGeom>
          <a:noFill/>
        </p:spPr>
        <p:txBody>
          <a:bodyPr wrap="square">
            <a:spAutoFit/>
          </a:bodyPr>
          <a:lstStyle/>
          <a:p>
            <a:pPr algn="just">
              <a:lnSpc>
                <a:spcPct val="150000"/>
              </a:lnSpc>
              <a:buNone/>
            </a:pPr>
            <a:r>
              <a:rPr lang="en-US" altLang="ja-JP" sz="1200" b="1"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Heat susceptibility evaluation among 100 mango (</a:t>
            </a:r>
            <a:r>
              <a:rPr lang="en-US" altLang="ja-JP" sz="1200" b="1" i="1"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Mangifera indica</a:t>
            </a:r>
            <a:r>
              <a:rPr lang="en-US" altLang="ja-JP" sz="1200" b="1"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genotypes: A comparative study on leaf cell membrane stability at high temperatures using electrolyte leakage</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b="1"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Journal of Plant Research</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b="1"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Hiroshi Matsuda</a:t>
            </a:r>
            <a:r>
              <a:rPr lang="en-US" altLang="ja-JP" sz="1200" kern="1200" baseline="300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1,*</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Sayo Shimizu</a:t>
            </a:r>
            <a:r>
              <a:rPr lang="en-US" altLang="ja-JP" sz="1200" kern="1200" baseline="300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1,2</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Hiroo Takaragawa</a:t>
            </a:r>
            <a:r>
              <a:rPr lang="en-US" altLang="ja-JP" sz="1200" kern="1200" baseline="300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1</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and Hirokazu Higuchi</a:t>
            </a:r>
            <a:r>
              <a:rPr lang="en-US" altLang="ja-JP" sz="1200" kern="1200" baseline="300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2</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rPr>
              <a:t> </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b="1"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Affiliation:</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baseline="300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1</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Tropical Agriculture Research Front, Japan International Research Center for Agricultural Sciences, 1091-1 </a:t>
            </a:r>
            <a:r>
              <a:rPr lang="en-US" altLang="ja-JP" sz="1200" kern="1200" dirty="0" err="1">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Maezato</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a:t>
            </a:r>
            <a:r>
              <a:rPr lang="en-US" altLang="ja-JP" sz="1200" kern="1200" dirty="0" err="1">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Kawarabaru</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Ishigaki, Okinawa 907-0002, Japan</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baseline="300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2</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Graduate School of Agriculture, Kyoto University, Kitashirakawa, Sakyo, Kyoto 606-8502, Japan</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a:t>
            </a:r>
            <a:r>
              <a:rPr lang="en-US" altLang="ja-JP" sz="1200" b="1"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Corresponding author:</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Hiroshi Matsuda</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Address: Tropical Agriculture Research Front, Japan International Research Center for Agricultural Sciences, 1091-1 </a:t>
            </a:r>
            <a:r>
              <a:rPr lang="en-US" altLang="ja-JP" sz="1200" kern="1200" dirty="0" err="1">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Maezato</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a:t>
            </a:r>
            <a:r>
              <a:rPr lang="en-US" altLang="ja-JP" sz="1200" kern="1200" dirty="0" err="1">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Kawarabaru</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 Ishigaki, Okinawa 907-0002, Japan</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Tel:</a:t>
            </a:r>
            <a:r>
              <a:rPr lang="en-US"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rPr>
              <a:t> </a:t>
            </a: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+81-980-83-6110</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E-mail: matsudah0196@jircas.go.jp</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lnSpc>
                <a:spcPct val="150000"/>
              </a:lnSpc>
              <a:buNone/>
            </a:pPr>
            <a:r>
              <a:rPr lang="en-US" altLang="ja-JP" sz="1200" kern="1200" dirty="0">
                <a:solidFill>
                  <a:srgbClr val="000000"/>
                </a:solidFill>
                <a:effectLst/>
                <a:latin typeface="Times New Roman" panose="02020603050405020304" pitchFamily="18" charset="0"/>
                <a:ea typeface="游明朝" panose="02020400000000000000" pitchFamily="18" charset="-128"/>
                <a:cs typeface="ＭＳ Ｐゴシック" panose="020B0600070205080204" pitchFamily="50" charset="-128"/>
              </a:rPr>
              <a:t>ORCID: 0000-0003-1205-9395</a:t>
            </a:r>
            <a:endParaRPr lang="ja-JP" alt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Tree>
    <p:extLst>
      <p:ext uri="{BB962C8B-B14F-4D97-AF65-F5344CB8AC3E}">
        <p14:creationId xmlns:p14="http://schemas.microsoft.com/office/powerpoint/2010/main" val="50816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テキスト ボックス 59">
            <a:extLst>
              <a:ext uri="{FF2B5EF4-FFF2-40B4-BE49-F238E27FC236}">
                <a16:creationId xmlns:a16="http://schemas.microsoft.com/office/drawing/2014/main" id="{1755DE44-C507-2A3B-7EFB-8B76BD22BD50}"/>
              </a:ext>
            </a:extLst>
          </p:cNvPr>
          <p:cNvSpPr txBox="1"/>
          <p:nvPr/>
        </p:nvSpPr>
        <p:spPr>
          <a:xfrm>
            <a:off x="1203037" y="5786020"/>
            <a:ext cx="9317090" cy="8309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en-US" altLang="ja-JP" sz="1200" b="1" dirty="0">
                <a:latin typeface="Times New Roman" panose="02020603050405020304" pitchFamily="18" charset="0"/>
                <a:cs typeface="Times New Roman" panose="02020603050405020304" pitchFamily="18" charset="0"/>
              </a:rPr>
              <a:t>Fig. S1</a:t>
            </a:r>
            <a:r>
              <a:rPr lang="ja-JP" altLang="en-US" sz="1200" dirty="0">
                <a:latin typeface="Times New Roman" panose="02020603050405020304" pitchFamily="18" charset="0"/>
                <a:cs typeface="Times New Roman" panose="02020603050405020304" pitchFamily="18" charset="0"/>
              </a:rPr>
              <a:t> </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Histogram and boxplot of leaf phenotypic traits in 100 mango genotypes. The </a:t>
            </a:r>
            <a:r>
              <a:rPr lang="en-US" altLang="ja-JP" sz="1200" i="1" dirty="0">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values in each graph indicate the results of a chi-squared goodness of fit test. The × symbols represent outlier values. Boxes show lower/upper quartiles. Vertical line in the boxes and horizontal bars represent median and lower/upper whiskers, respectively. The diamond represents the mean value at the top and bottom vertices and the 95% confidence interval at the left and right vertices.</a:t>
            </a:r>
            <a:r>
              <a:rPr lang="en-US" altLang="ja-JP" sz="1200" dirty="0">
                <a:latin typeface="Times New Roman" panose="02020603050405020304" pitchFamily="18" charset="0"/>
                <a:cs typeface="Times New Roman" panose="02020603050405020304" pitchFamily="18" charset="0"/>
              </a:rPr>
              <a:t> (continues) </a:t>
            </a:r>
            <a:endParaRPr lang="ja-JP" altLang="en-US" sz="1200" dirty="0">
              <a:latin typeface="Times New Roman" panose="02020603050405020304" pitchFamily="18" charset="0"/>
              <a:cs typeface="Times New Roman" panose="02020603050405020304" pitchFamily="18" charset="0"/>
            </a:endParaRPr>
          </a:p>
        </p:txBody>
      </p:sp>
      <p:pic>
        <p:nvPicPr>
          <p:cNvPr id="61" name="図 60">
            <a:extLst>
              <a:ext uri="{FF2B5EF4-FFF2-40B4-BE49-F238E27FC236}">
                <a16:creationId xmlns:a16="http://schemas.microsoft.com/office/drawing/2014/main" id="{722688E8-0389-5C96-C926-DF2626598749}"/>
              </a:ext>
            </a:extLst>
          </p:cNvPr>
          <p:cNvPicPr>
            <a:picLocks noChangeAspect="1"/>
          </p:cNvPicPr>
          <p:nvPr/>
        </p:nvPicPr>
        <p:blipFill>
          <a:blip r:embed="rId3"/>
          <a:srcRect l="16489" t="2170" r="2371" b="20949"/>
          <a:stretch>
            <a:fillRect/>
          </a:stretch>
        </p:blipFill>
        <p:spPr>
          <a:xfrm>
            <a:off x="1741680" y="570364"/>
            <a:ext cx="3067965" cy="2077358"/>
          </a:xfrm>
          <a:prstGeom prst="rect">
            <a:avLst/>
          </a:prstGeom>
        </p:spPr>
      </p:pic>
      <p:pic>
        <p:nvPicPr>
          <p:cNvPr id="62" name="図 61">
            <a:extLst>
              <a:ext uri="{FF2B5EF4-FFF2-40B4-BE49-F238E27FC236}">
                <a16:creationId xmlns:a16="http://schemas.microsoft.com/office/drawing/2014/main" id="{D3E79BBE-7AA8-C642-9B02-8D7674C64D23}"/>
              </a:ext>
            </a:extLst>
          </p:cNvPr>
          <p:cNvPicPr>
            <a:picLocks noChangeAspect="1"/>
          </p:cNvPicPr>
          <p:nvPr/>
        </p:nvPicPr>
        <p:blipFill>
          <a:blip r:embed="rId4"/>
          <a:srcRect l="15427" t="2170" r="2590" b="23705"/>
          <a:stretch>
            <a:fillRect/>
          </a:stretch>
        </p:blipFill>
        <p:spPr>
          <a:xfrm>
            <a:off x="1711102" y="3151457"/>
            <a:ext cx="3098544" cy="2002888"/>
          </a:xfrm>
          <a:prstGeom prst="rect">
            <a:avLst/>
          </a:prstGeom>
        </p:spPr>
      </p:pic>
      <p:pic>
        <p:nvPicPr>
          <p:cNvPr id="65" name="図 64">
            <a:extLst>
              <a:ext uri="{FF2B5EF4-FFF2-40B4-BE49-F238E27FC236}">
                <a16:creationId xmlns:a16="http://schemas.microsoft.com/office/drawing/2014/main" id="{4DDC7B68-EE5A-B7EA-B1FC-E9F1826DCB8E}"/>
              </a:ext>
            </a:extLst>
          </p:cNvPr>
          <p:cNvPicPr>
            <a:picLocks noChangeAspect="1"/>
          </p:cNvPicPr>
          <p:nvPr/>
        </p:nvPicPr>
        <p:blipFill>
          <a:blip r:embed="rId5"/>
          <a:srcRect l="11967" t="2170" r="2451" b="23491"/>
          <a:stretch>
            <a:fillRect/>
          </a:stretch>
        </p:blipFill>
        <p:spPr>
          <a:xfrm>
            <a:off x="5653286" y="570364"/>
            <a:ext cx="4622397" cy="2008658"/>
          </a:xfrm>
          <a:prstGeom prst="rect">
            <a:avLst/>
          </a:prstGeom>
        </p:spPr>
      </p:pic>
      <p:pic>
        <p:nvPicPr>
          <p:cNvPr id="73" name="図 72">
            <a:extLst>
              <a:ext uri="{FF2B5EF4-FFF2-40B4-BE49-F238E27FC236}">
                <a16:creationId xmlns:a16="http://schemas.microsoft.com/office/drawing/2014/main" id="{EAF7DE7F-715A-B0C7-0D5C-9785FF187523}"/>
              </a:ext>
            </a:extLst>
          </p:cNvPr>
          <p:cNvPicPr>
            <a:picLocks noChangeAspect="1"/>
          </p:cNvPicPr>
          <p:nvPr/>
        </p:nvPicPr>
        <p:blipFill>
          <a:blip r:embed="rId6"/>
          <a:srcRect l="11793" t="2984" r="2451" b="23226"/>
          <a:stretch>
            <a:fillRect/>
          </a:stretch>
        </p:blipFill>
        <p:spPr>
          <a:xfrm>
            <a:off x="5643926" y="3160510"/>
            <a:ext cx="4631758" cy="1993835"/>
          </a:xfrm>
          <a:prstGeom prst="rect">
            <a:avLst/>
          </a:prstGeom>
        </p:spPr>
      </p:pic>
      <p:sp>
        <p:nvSpPr>
          <p:cNvPr id="75" name="テキスト ボックス 74">
            <a:extLst>
              <a:ext uri="{FF2B5EF4-FFF2-40B4-BE49-F238E27FC236}">
                <a16:creationId xmlns:a16="http://schemas.microsoft.com/office/drawing/2014/main" id="{C2F6A51F-EFEA-DC95-EE6B-D92FAE0F5740}"/>
              </a:ext>
            </a:extLst>
          </p:cNvPr>
          <p:cNvSpPr txBox="1"/>
          <p:nvPr/>
        </p:nvSpPr>
        <p:spPr>
          <a:xfrm>
            <a:off x="1916316" y="1516008"/>
            <a:ext cx="887239"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 0.062</a:t>
            </a:r>
            <a:endParaRPr kumimoji="1" lang="ja-JP" altLang="en-US" sz="1200" dirty="0">
              <a:latin typeface="Arial" panose="020B0604020202020204" pitchFamily="34" charset="0"/>
              <a:cs typeface="Arial" panose="020B0604020202020204" pitchFamily="34" charset="0"/>
            </a:endParaRPr>
          </a:p>
        </p:txBody>
      </p:sp>
      <p:sp>
        <p:nvSpPr>
          <p:cNvPr id="80" name="テキスト ボックス 79">
            <a:extLst>
              <a:ext uri="{FF2B5EF4-FFF2-40B4-BE49-F238E27FC236}">
                <a16:creationId xmlns:a16="http://schemas.microsoft.com/office/drawing/2014/main" id="{32245CB1-00F8-CE6C-429E-0E7D2DBF71FA}"/>
              </a:ext>
            </a:extLst>
          </p:cNvPr>
          <p:cNvSpPr txBox="1"/>
          <p:nvPr/>
        </p:nvSpPr>
        <p:spPr>
          <a:xfrm>
            <a:off x="2014396" y="4014764"/>
            <a:ext cx="1090943"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&lt; 0.05</a:t>
            </a:r>
            <a:endParaRPr kumimoji="1" lang="ja-JP" altLang="en-US" sz="1200" dirty="0">
              <a:latin typeface="Arial" panose="020B0604020202020204" pitchFamily="34" charset="0"/>
              <a:cs typeface="Arial" panose="020B0604020202020204" pitchFamily="34" charset="0"/>
            </a:endParaRPr>
          </a:p>
        </p:txBody>
      </p:sp>
      <p:sp>
        <p:nvSpPr>
          <p:cNvPr id="127" name="テキスト ボックス 126">
            <a:extLst>
              <a:ext uri="{FF2B5EF4-FFF2-40B4-BE49-F238E27FC236}">
                <a16:creationId xmlns:a16="http://schemas.microsoft.com/office/drawing/2014/main" id="{F1259F1B-860E-A0D7-09D1-529BC1F348AD}"/>
              </a:ext>
            </a:extLst>
          </p:cNvPr>
          <p:cNvSpPr txBox="1"/>
          <p:nvPr/>
        </p:nvSpPr>
        <p:spPr>
          <a:xfrm>
            <a:off x="5920965" y="1516007"/>
            <a:ext cx="887239"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 0.734</a:t>
            </a:r>
            <a:endParaRPr kumimoji="1" lang="ja-JP" altLang="en-US" sz="1200" dirty="0">
              <a:latin typeface="Arial" panose="020B0604020202020204" pitchFamily="34" charset="0"/>
              <a:cs typeface="Arial" panose="020B0604020202020204" pitchFamily="34" charset="0"/>
            </a:endParaRPr>
          </a:p>
        </p:txBody>
      </p:sp>
      <p:sp>
        <p:nvSpPr>
          <p:cNvPr id="128" name="テキスト ボックス 127">
            <a:extLst>
              <a:ext uri="{FF2B5EF4-FFF2-40B4-BE49-F238E27FC236}">
                <a16:creationId xmlns:a16="http://schemas.microsoft.com/office/drawing/2014/main" id="{F0750EE6-116F-D5D6-BFFF-5514CC740C3B}"/>
              </a:ext>
            </a:extLst>
          </p:cNvPr>
          <p:cNvSpPr txBox="1"/>
          <p:nvPr/>
        </p:nvSpPr>
        <p:spPr>
          <a:xfrm>
            <a:off x="5744422" y="4014763"/>
            <a:ext cx="1090943"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&lt; 0.01</a:t>
            </a:r>
            <a:endParaRPr kumimoji="1" lang="ja-JP" altLang="en-US" sz="1200" dirty="0">
              <a:latin typeface="Arial" panose="020B0604020202020204" pitchFamily="34" charset="0"/>
              <a:cs typeface="Arial" panose="020B0604020202020204" pitchFamily="34" charset="0"/>
            </a:endParaRPr>
          </a:p>
        </p:txBody>
      </p:sp>
      <p:sp>
        <p:nvSpPr>
          <p:cNvPr id="2" name="テキスト ボックス 1">
            <a:extLst>
              <a:ext uri="{FF2B5EF4-FFF2-40B4-BE49-F238E27FC236}">
                <a16:creationId xmlns:a16="http://schemas.microsoft.com/office/drawing/2014/main" id="{7A9F48E9-1E4D-FA82-BA12-4796A62B46C0}"/>
              </a:ext>
            </a:extLst>
          </p:cNvPr>
          <p:cNvSpPr txBox="1"/>
          <p:nvPr/>
        </p:nvSpPr>
        <p:spPr>
          <a:xfrm>
            <a:off x="1173490" y="398740"/>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15" name="グループ化 14">
            <a:extLst>
              <a:ext uri="{FF2B5EF4-FFF2-40B4-BE49-F238E27FC236}">
                <a16:creationId xmlns:a16="http://schemas.microsoft.com/office/drawing/2014/main" id="{91381A00-F66D-E86A-37BA-6A33F7A24B82}"/>
              </a:ext>
            </a:extLst>
          </p:cNvPr>
          <p:cNvGrpSpPr/>
          <p:nvPr/>
        </p:nvGrpSpPr>
        <p:grpSpPr>
          <a:xfrm>
            <a:off x="1381462" y="526468"/>
            <a:ext cx="424874" cy="2148443"/>
            <a:chOff x="1316807" y="526468"/>
            <a:chExt cx="424874" cy="2148443"/>
          </a:xfrm>
        </p:grpSpPr>
        <p:sp>
          <p:nvSpPr>
            <p:cNvPr id="4" name="テキスト ボックス 3">
              <a:extLst>
                <a:ext uri="{FF2B5EF4-FFF2-40B4-BE49-F238E27FC236}">
                  <a16:creationId xmlns:a16="http://schemas.microsoft.com/office/drawing/2014/main" id="{9E15711C-F6CC-C66E-8D79-D6EB3095945A}"/>
                </a:ext>
              </a:extLst>
            </p:cNvPr>
            <p:cNvSpPr txBox="1"/>
            <p:nvPr/>
          </p:nvSpPr>
          <p:spPr>
            <a:xfrm>
              <a:off x="1316807" y="52646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8BFA835D-33BC-3A9D-4A79-A79D114C8AD4}"/>
                </a:ext>
              </a:extLst>
            </p:cNvPr>
            <p:cNvSpPr txBox="1"/>
            <p:nvPr/>
          </p:nvSpPr>
          <p:spPr>
            <a:xfrm>
              <a:off x="1316807" y="900756"/>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0C262156-A824-A832-4B80-8EB7DAA63E61}"/>
                </a:ext>
              </a:extLst>
            </p:cNvPr>
            <p:cNvSpPr txBox="1"/>
            <p:nvPr/>
          </p:nvSpPr>
          <p:spPr>
            <a:xfrm>
              <a:off x="1316807" y="108790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95326678-7558-0CAE-D351-07D5DDE8B2EB}"/>
                </a:ext>
              </a:extLst>
            </p:cNvPr>
            <p:cNvSpPr txBox="1"/>
            <p:nvPr/>
          </p:nvSpPr>
          <p:spPr>
            <a:xfrm>
              <a:off x="1316807" y="127504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EE9B7AEC-C898-44D0-A79B-1CC42A6C0816}"/>
                </a:ext>
              </a:extLst>
            </p:cNvPr>
            <p:cNvSpPr txBox="1"/>
            <p:nvPr/>
          </p:nvSpPr>
          <p:spPr>
            <a:xfrm>
              <a:off x="1316807" y="146218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DB1EDBE4-DD7A-855B-C42B-50952015AD6B}"/>
                </a:ext>
              </a:extLst>
            </p:cNvPr>
            <p:cNvSpPr txBox="1"/>
            <p:nvPr/>
          </p:nvSpPr>
          <p:spPr>
            <a:xfrm>
              <a:off x="1316807" y="71361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45</a:t>
              </a:r>
              <a:endParaRPr kumimoji="1" lang="ja-JP" altLang="en-US" sz="1200"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640318D5-B1BD-2A03-F285-BBC42B11BA4A}"/>
                </a:ext>
              </a:extLst>
            </p:cNvPr>
            <p:cNvSpPr txBox="1"/>
            <p:nvPr/>
          </p:nvSpPr>
          <p:spPr>
            <a:xfrm>
              <a:off x="1316807" y="1836476"/>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3DAC7B54-9E19-E26E-0566-DA062360C75F}"/>
                </a:ext>
              </a:extLst>
            </p:cNvPr>
            <p:cNvSpPr txBox="1"/>
            <p:nvPr/>
          </p:nvSpPr>
          <p:spPr>
            <a:xfrm>
              <a:off x="1316807" y="202362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2AF2BC0E-0048-6062-713B-FD93A564A33D}"/>
                </a:ext>
              </a:extLst>
            </p:cNvPr>
            <p:cNvSpPr txBox="1"/>
            <p:nvPr/>
          </p:nvSpPr>
          <p:spPr>
            <a:xfrm>
              <a:off x="1316807" y="221076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1608A130-2E60-CDAA-CF8E-D016F2119C26}"/>
                </a:ext>
              </a:extLst>
            </p:cNvPr>
            <p:cNvSpPr txBox="1"/>
            <p:nvPr/>
          </p:nvSpPr>
          <p:spPr>
            <a:xfrm>
              <a:off x="1316807" y="239791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D7CB6139-53DC-22CF-B403-77AD8E733E50}"/>
                </a:ext>
              </a:extLst>
            </p:cNvPr>
            <p:cNvSpPr txBox="1"/>
            <p:nvPr/>
          </p:nvSpPr>
          <p:spPr>
            <a:xfrm>
              <a:off x="1316807" y="164933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grpSp>
        <p:nvGrpSpPr>
          <p:cNvPr id="27" name="グループ化 26">
            <a:extLst>
              <a:ext uri="{FF2B5EF4-FFF2-40B4-BE49-F238E27FC236}">
                <a16:creationId xmlns:a16="http://schemas.microsoft.com/office/drawing/2014/main" id="{ADFCCFA9-0B0E-00C5-CA71-27A60C918D89}"/>
              </a:ext>
            </a:extLst>
          </p:cNvPr>
          <p:cNvGrpSpPr/>
          <p:nvPr/>
        </p:nvGrpSpPr>
        <p:grpSpPr>
          <a:xfrm>
            <a:off x="1580059" y="2524706"/>
            <a:ext cx="3298734" cy="276999"/>
            <a:chOff x="1580059" y="224850"/>
            <a:chExt cx="3298734" cy="276999"/>
          </a:xfrm>
        </p:grpSpPr>
        <p:sp>
          <p:nvSpPr>
            <p:cNvPr id="16" name="テキスト ボックス 15">
              <a:extLst>
                <a:ext uri="{FF2B5EF4-FFF2-40B4-BE49-F238E27FC236}">
                  <a16:creationId xmlns:a16="http://schemas.microsoft.com/office/drawing/2014/main" id="{7EC9E2F8-6D5C-1737-4766-B8CFFFB17AFD}"/>
                </a:ext>
              </a:extLst>
            </p:cNvPr>
            <p:cNvSpPr txBox="1"/>
            <p:nvPr/>
          </p:nvSpPr>
          <p:spPr>
            <a:xfrm>
              <a:off x="1580059"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F1C86E93-7339-8FDF-FCC7-C5FEAD01C586}"/>
                </a:ext>
              </a:extLst>
            </p:cNvPr>
            <p:cNvSpPr txBox="1"/>
            <p:nvPr/>
          </p:nvSpPr>
          <p:spPr>
            <a:xfrm>
              <a:off x="1867445"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12</a:t>
              </a:r>
              <a:endParaRPr kumimoji="1" lang="ja-JP" altLang="en-US" sz="12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225D6537-0502-F2C4-BC18-9EDDE3C51860}"/>
                </a:ext>
              </a:extLst>
            </p:cNvPr>
            <p:cNvSpPr txBox="1"/>
            <p:nvPr/>
          </p:nvSpPr>
          <p:spPr>
            <a:xfrm>
              <a:off x="2154831"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14</a:t>
              </a:r>
              <a:endParaRPr kumimoji="1" lang="ja-JP" altLang="en-US" sz="12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7E3A7194-A224-0C99-CAFC-DE4C0A081FC3}"/>
                </a:ext>
              </a:extLst>
            </p:cNvPr>
            <p:cNvSpPr txBox="1"/>
            <p:nvPr/>
          </p:nvSpPr>
          <p:spPr>
            <a:xfrm>
              <a:off x="2442217"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16</a:t>
              </a:r>
              <a:endParaRPr kumimoji="1" lang="ja-JP" altLang="en-US" sz="12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E97F4B46-35F7-D545-D68B-33B89C8D3D8D}"/>
                </a:ext>
              </a:extLst>
            </p:cNvPr>
            <p:cNvSpPr txBox="1"/>
            <p:nvPr/>
          </p:nvSpPr>
          <p:spPr>
            <a:xfrm>
              <a:off x="2729603"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18</a:t>
              </a:r>
              <a:endParaRPr kumimoji="1" lang="ja-JP" altLang="en-US" sz="1200"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8B47C8E7-3EFC-1D82-CE34-9E15399C4D56}"/>
                </a:ext>
              </a:extLst>
            </p:cNvPr>
            <p:cNvSpPr txBox="1"/>
            <p:nvPr/>
          </p:nvSpPr>
          <p:spPr>
            <a:xfrm>
              <a:off x="3016989"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CE163758-A206-0B8F-6A5A-9EFBD979863D}"/>
                </a:ext>
              </a:extLst>
            </p:cNvPr>
            <p:cNvSpPr txBox="1"/>
            <p:nvPr/>
          </p:nvSpPr>
          <p:spPr>
            <a:xfrm>
              <a:off x="3304375"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22</a:t>
              </a:r>
              <a:endParaRPr kumimoji="1" lang="ja-JP" altLang="en-US" sz="1200"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1B78C77C-CB01-9C0B-AE46-2878D016F816}"/>
                </a:ext>
              </a:extLst>
            </p:cNvPr>
            <p:cNvSpPr txBox="1"/>
            <p:nvPr/>
          </p:nvSpPr>
          <p:spPr>
            <a:xfrm>
              <a:off x="3591761"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24</a:t>
              </a:r>
              <a:endParaRPr kumimoji="1" lang="ja-JP" altLang="en-US" sz="1200" dirty="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D2F1E9FA-503A-A84C-2287-3182E2DF0A75}"/>
                </a:ext>
              </a:extLst>
            </p:cNvPr>
            <p:cNvSpPr txBox="1"/>
            <p:nvPr/>
          </p:nvSpPr>
          <p:spPr>
            <a:xfrm>
              <a:off x="3879147"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26</a:t>
              </a:r>
              <a:endParaRPr kumimoji="1" lang="ja-JP" altLang="en-US" sz="1200"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4028E463-6877-E25F-ECA9-69BE2379EFD7}"/>
                </a:ext>
              </a:extLst>
            </p:cNvPr>
            <p:cNvSpPr txBox="1"/>
            <p:nvPr/>
          </p:nvSpPr>
          <p:spPr>
            <a:xfrm>
              <a:off x="4166533"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28</a:t>
              </a:r>
              <a:endParaRPr kumimoji="1" lang="ja-JP" altLang="en-US" sz="1200" dirty="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AB6089F4-3B1F-42F0-4612-6F97BFD92D2D}"/>
                </a:ext>
              </a:extLst>
            </p:cNvPr>
            <p:cNvSpPr txBox="1"/>
            <p:nvPr/>
          </p:nvSpPr>
          <p:spPr>
            <a:xfrm>
              <a:off x="4453919" y="224850"/>
              <a:ext cx="42487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grpSp>
      <p:sp>
        <p:nvSpPr>
          <p:cNvPr id="28" name="テキスト ボックス 27">
            <a:extLst>
              <a:ext uri="{FF2B5EF4-FFF2-40B4-BE49-F238E27FC236}">
                <a16:creationId xmlns:a16="http://schemas.microsoft.com/office/drawing/2014/main" id="{A8837AA3-5B09-7DC4-74AE-225050B2C7C6}"/>
              </a:ext>
            </a:extLst>
          </p:cNvPr>
          <p:cNvSpPr txBox="1"/>
          <p:nvPr/>
        </p:nvSpPr>
        <p:spPr>
          <a:xfrm>
            <a:off x="1750916" y="2735681"/>
            <a:ext cx="2950393"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Length (cm)</a:t>
            </a:r>
            <a:endParaRPr kumimoji="1" lang="ja-JP" altLang="en-US" sz="1200" dirty="0">
              <a:latin typeface="Arial" panose="020B0604020202020204" pitchFamily="34" charset="0"/>
              <a:cs typeface="Arial" panose="020B0604020202020204" pitchFamily="34" charset="0"/>
            </a:endParaRPr>
          </a:p>
        </p:txBody>
      </p:sp>
      <p:grpSp>
        <p:nvGrpSpPr>
          <p:cNvPr id="37" name="グループ化 36">
            <a:extLst>
              <a:ext uri="{FF2B5EF4-FFF2-40B4-BE49-F238E27FC236}">
                <a16:creationId xmlns:a16="http://schemas.microsoft.com/office/drawing/2014/main" id="{BA7AD478-2C38-E4E8-8053-EBDBCBF13F13}"/>
              </a:ext>
            </a:extLst>
          </p:cNvPr>
          <p:cNvGrpSpPr/>
          <p:nvPr/>
        </p:nvGrpSpPr>
        <p:grpSpPr>
          <a:xfrm>
            <a:off x="5274594" y="519869"/>
            <a:ext cx="424874" cy="2141188"/>
            <a:chOff x="5228413" y="519869"/>
            <a:chExt cx="424874" cy="2141188"/>
          </a:xfrm>
        </p:grpSpPr>
        <p:sp>
          <p:nvSpPr>
            <p:cNvPr id="29" name="テキスト ボックス 28">
              <a:extLst>
                <a:ext uri="{FF2B5EF4-FFF2-40B4-BE49-F238E27FC236}">
                  <a16:creationId xmlns:a16="http://schemas.microsoft.com/office/drawing/2014/main" id="{09E9665E-080C-7789-688F-F8854B44E379}"/>
                </a:ext>
              </a:extLst>
            </p:cNvPr>
            <p:cNvSpPr txBox="1"/>
            <p:nvPr/>
          </p:nvSpPr>
          <p:spPr>
            <a:xfrm>
              <a:off x="5228413" y="519869"/>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30" name="テキスト ボックス 29">
              <a:extLst>
                <a:ext uri="{FF2B5EF4-FFF2-40B4-BE49-F238E27FC236}">
                  <a16:creationId xmlns:a16="http://schemas.microsoft.com/office/drawing/2014/main" id="{12616639-773D-7404-0C7E-8034DDAC2E2D}"/>
                </a:ext>
              </a:extLst>
            </p:cNvPr>
            <p:cNvSpPr txBox="1"/>
            <p:nvPr/>
          </p:nvSpPr>
          <p:spPr>
            <a:xfrm>
              <a:off x="5228413" y="78618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31" name="テキスト ボックス 30">
              <a:extLst>
                <a:ext uri="{FF2B5EF4-FFF2-40B4-BE49-F238E27FC236}">
                  <a16:creationId xmlns:a16="http://schemas.microsoft.com/office/drawing/2014/main" id="{E265B750-437C-5E2D-2506-EFA1E0A0010D}"/>
                </a:ext>
              </a:extLst>
            </p:cNvPr>
            <p:cNvSpPr txBox="1"/>
            <p:nvPr/>
          </p:nvSpPr>
          <p:spPr>
            <a:xfrm>
              <a:off x="5228413" y="1052495"/>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32" name="テキスト ボックス 31">
              <a:extLst>
                <a:ext uri="{FF2B5EF4-FFF2-40B4-BE49-F238E27FC236}">
                  <a16:creationId xmlns:a16="http://schemas.microsoft.com/office/drawing/2014/main" id="{08779F4D-E8DD-096C-8C62-05C8F645C19C}"/>
                </a:ext>
              </a:extLst>
            </p:cNvPr>
            <p:cNvSpPr txBox="1"/>
            <p:nvPr/>
          </p:nvSpPr>
          <p:spPr>
            <a:xfrm>
              <a:off x="5228413" y="158512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F9BE9413-7943-B7BF-14E1-4FC7C11B7BF0}"/>
                </a:ext>
              </a:extLst>
            </p:cNvPr>
            <p:cNvSpPr txBox="1"/>
            <p:nvPr/>
          </p:nvSpPr>
          <p:spPr>
            <a:xfrm>
              <a:off x="5228413" y="185143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D3E02CDA-012F-D36A-67B8-38990777DCEE}"/>
                </a:ext>
              </a:extLst>
            </p:cNvPr>
            <p:cNvSpPr txBox="1"/>
            <p:nvPr/>
          </p:nvSpPr>
          <p:spPr>
            <a:xfrm>
              <a:off x="5228413" y="211774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CEB7A56C-DE21-D244-52BB-EDCB70DD862D}"/>
                </a:ext>
              </a:extLst>
            </p:cNvPr>
            <p:cNvSpPr txBox="1"/>
            <p:nvPr/>
          </p:nvSpPr>
          <p:spPr>
            <a:xfrm>
              <a:off x="5228413" y="238405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ABADDDD1-E1E9-60A9-86E2-A479612449B7}"/>
                </a:ext>
              </a:extLst>
            </p:cNvPr>
            <p:cNvSpPr txBox="1"/>
            <p:nvPr/>
          </p:nvSpPr>
          <p:spPr>
            <a:xfrm>
              <a:off x="5228413" y="131880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sp>
        <p:nvSpPr>
          <p:cNvPr id="38" name="テキスト ボックス 37">
            <a:extLst>
              <a:ext uri="{FF2B5EF4-FFF2-40B4-BE49-F238E27FC236}">
                <a16:creationId xmlns:a16="http://schemas.microsoft.com/office/drawing/2014/main" id="{D2E3882C-4F24-B91E-5DC7-729CDE959CC1}"/>
              </a:ext>
            </a:extLst>
          </p:cNvPr>
          <p:cNvSpPr txBox="1"/>
          <p:nvPr/>
        </p:nvSpPr>
        <p:spPr>
          <a:xfrm>
            <a:off x="5057391" y="394122"/>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49" name="グループ化 48">
            <a:extLst>
              <a:ext uri="{FF2B5EF4-FFF2-40B4-BE49-F238E27FC236}">
                <a16:creationId xmlns:a16="http://schemas.microsoft.com/office/drawing/2014/main" id="{B0A40E10-7A63-2DDB-E901-E0A22A707816}"/>
              </a:ext>
            </a:extLst>
          </p:cNvPr>
          <p:cNvGrpSpPr/>
          <p:nvPr/>
        </p:nvGrpSpPr>
        <p:grpSpPr>
          <a:xfrm>
            <a:off x="5715282" y="2524706"/>
            <a:ext cx="4753219" cy="276999"/>
            <a:chOff x="5715282" y="2579022"/>
            <a:chExt cx="4753219" cy="276999"/>
          </a:xfrm>
        </p:grpSpPr>
        <p:sp>
          <p:nvSpPr>
            <p:cNvPr id="40" name="テキスト ボックス 39">
              <a:extLst>
                <a:ext uri="{FF2B5EF4-FFF2-40B4-BE49-F238E27FC236}">
                  <a16:creationId xmlns:a16="http://schemas.microsoft.com/office/drawing/2014/main" id="{B5D9CA1E-D781-80FC-0F0E-A962A2B2D2A5}"/>
                </a:ext>
              </a:extLst>
            </p:cNvPr>
            <p:cNvSpPr txBox="1"/>
            <p:nvPr/>
          </p:nvSpPr>
          <p:spPr>
            <a:xfrm>
              <a:off x="5715282" y="257902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CCB53E84-C9CB-1D2C-C468-5467BC1535D5}"/>
                </a:ext>
              </a:extLst>
            </p:cNvPr>
            <p:cNvSpPr txBox="1"/>
            <p:nvPr/>
          </p:nvSpPr>
          <p:spPr>
            <a:xfrm>
              <a:off x="6402271" y="257902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9015029C-747F-868A-7718-F075E953C4F7}"/>
                </a:ext>
              </a:extLst>
            </p:cNvPr>
            <p:cNvSpPr txBox="1"/>
            <p:nvPr/>
          </p:nvSpPr>
          <p:spPr>
            <a:xfrm>
              <a:off x="7089260" y="257902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5025F499-DE16-5D0F-E518-65D60E1290ED}"/>
                </a:ext>
              </a:extLst>
            </p:cNvPr>
            <p:cNvSpPr txBox="1"/>
            <p:nvPr/>
          </p:nvSpPr>
          <p:spPr>
            <a:xfrm>
              <a:off x="7776248" y="257902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0AC50294-1C41-831C-68D1-6254E4F50303}"/>
                </a:ext>
              </a:extLst>
            </p:cNvPr>
            <p:cNvSpPr txBox="1"/>
            <p:nvPr/>
          </p:nvSpPr>
          <p:spPr>
            <a:xfrm>
              <a:off x="8463237" y="257902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4.5</a:t>
              </a:r>
              <a:endParaRPr kumimoji="1" lang="ja-JP" altLang="en-US" sz="12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AD6C4CC9-E2A7-0873-B539-B3FC3B4D79C7}"/>
                </a:ext>
              </a:extLst>
            </p:cNvPr>
            <p:cNvSpPr txBox="1"/>
            <p:nvPr/>
          </p:nvSpPr>
          <p:spPr>
            <a:xfrm>
              <a:off x="9150226" y="257902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2678F0A2-37E5-7905-2115-74C7231E1CB5}"/>
                </a:ext>
              </a:extLst>
            </p:cNvPr>
            <p:cNvSpPr txBox="1"/>
            <p:nvPr/>
          </p:nvSpPr>
          <p:spPr>
            <a:xfrm>
              <a:off x="9837213" y="257902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5.5</a:t>
              </a:r>
              <a:endParaRPr kumimoji="1" lang="ja-JP" altLang="en-US" sz="1200" dirty="0">
                <a:latin typeface="Arial" panose="020B0604020202020204" pitchFamily="34" charset="0"/>
                <a:cs typeface="Arial" panose="020B0604020202020204" pitchFamily="34" charset="0"/>
              </a:endParaRPr>
            </a:p>
          </p:txBody>
        </p:sp>
      </p:grpSp>
      <p:sp>
        <p:nvSpPr>
          <p:cNvPr id="50" name="テキスト ボックス 49">
            <a:extLst>
              <a:ext uri="{FF2B5EF4-FFF2-40B4-BE49-F238E27FC236}">
                <a16:creationId xmlns:a16="http://schemas.microsoft.com/office/drawing/2014/main" id="{36D3ED90-DD0A-1726-1C05-EB54C002DCDF}"/>
              </a:ext>
            </a:extLst>
          </p:cNvPr>
          <p:cNvSpPr txBox="1"/>
          <p:nvPr/>
        </p:nvSpPr>
        <p:spPr>
          <a:xfrm>
            <a:off x="5653285" y="2735681"/>
            <a:ext cx="4534423"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Length/width ratio</a:t>
            </a:r>
            <a:endParaRPr kumimoji="1" lang="ja-JP" altLang="en-US" sz="1200"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3EAF3A87-4F48-B7EA-85E0-1572BABCAD3D}"/>
              </a:ext>
            </a:extLst>
          </p:cNvPr>
          <p:cNvSpPr txBox="1"/>
          <p:nvPr/>
        </p:nvSpPr>
        <p:spPr>
          <a:xfrm>
            <a:off x="1178110" y="2961835"/>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52" name="グループ化 51">
            <a:extLst>
              <a:ext uri="{FF2B5EF4-FFF2-40B4-BE49-F238E27FC236}">
                <a16:creationId xmlns:a16="http://schemas.microsoft.com/office/drawing/2014/main" id="{66B18DF2-E4B1-7BFB-6920-A94708E48485}"/>
              </a:ext>
            </a:extLst>
          </p:cNvPr>
          <p:cNvGrpSpPr/>
          <p:nvPr/>
        </p:nvGrpSpPr>
        <p:grpSpPr>
          <a:xfrm>
            <a:off x="1386082" y="3089563"/>
            <a:ext cx="424874" cy="2148443"/>
            <a:chOff x="1316807" y="526468"/>
            <a:chExt cx="424874" cy="2148443"/>
          </a:xfrm>
        </p:grpSpPr>
        <p:sp>
          <p:nvSpPr>
            <p:cNvPr id="53" name="テキスト ボックス 52">
              <a:extLst>
                <a:ext uri="{FF2B5EF4-FFF2-40B4-BE49-F238E27FC236}">
                  <a16:creationId xmlns:a16="http://schemas.microsoft.com/office/drawing/2014/main" id="{AB8D3B68-B3C6-4036-64C9-308D909DB948}"/>
                </a:ext>
              </a:extLst>
            </p:cNvPr>
            <p:cNvSpPr txBox="1"/>
            <p:nvPr/>
          </p:nvSpPr>
          <p:spPr>
            <a:xfrm>
              <a:off x="1316807" y="52646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54" name="テキスト ボックス 53">
              <a:extLst>
                <a:ext uri="{FF2B5EF4-FFF2-40B4-BE49-F238E27FC236}">
                  <a16:creationId xmlns:a16="http://schemas.microsoft.com/office/drawing/2014/main" id="{447867F3-CDD6-80D9-124C-4DF1B859202A}"/>
                </a:ext>
              </a:extLst>
            </p:cNvPr>
            <p:cNvSpPr txBox="1"/>
            <p:nvPr/>
          </p:nvSpPr>
          <p:spPr>
            <a:xfrm>
              <a:off x="1316807" y="900756"/>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B17EFA8A-69D4-F481-C422-A6F67A00C979}"/>
                </a:ext>
              </a:extLst>
            </p:cNvPr>
            <p:cNvSpPr txBox="1"/>
            <p:nvPr/>
          </p:nvSpPr>
          <p:spPr>
            <a:xfrm>
              <a:off x="1316807" y="108790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8CAB9973-1A25-1D68-F1BB-92BDCE523606}"/>
                </a:ext>
              </a:extLst>
            </p:cNvPr>
            <p:cNvSpPr txBox="1"/>
            <p:nvPr/>
          </p:nvSpPr>
          <p:spPr>
            <a:xfrm>
              <a:off x="1316807" y="127504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57" name="テキスト ボックス 56">
              <a:extLst>
                <a:ext uri="{FF2B5EF4-FFF2-40B4-BE49-F238E27FC236}">
                  <a16:creationId xmlns:a16="http://schemas.microsoft.com/office/drawing/2014/main" id="{A63D227E-E3AB-DDA0-F026-E33F9CA6468A}"/>
                </a:ext>
              </a:extLst>
            </p:cNvPr>
            <p:cNvSpPr txBox="1"/>
            <p:nvPr/>
          </p:nvSpPr>
          <p:spPr>
            <a:xfrm>
              <a:off x="1316807" y="146218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58" name="テキスト ボックス 57">
              <a:extLst>
                <a:ext uri="{FF2B5EF4-FFF2-40B4-BE49-F238E27FC236}">
                  <a16:creationId xmlns:a16="http://schemas.microsoft.com/office/drawing/2014/main" id="{A07FF771-ACDC-1236-F939-DF7682BBD30A}"/>
                </a:ext>
              </a:extLst>
            </p:cNvPr>
            <p:cNvSpPr txBox="1"/>
            <p:nvPr/>
          </p:nvSpPr>
          <p:spPr>
            <a:xfrm>
              <a:off x="1316807" y="71361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45</a:t>
              </a:r>
              <a:endParaRPr kumimoji="1" lang="ja-JP" altLang="en-US" sz="1200" dirty="0">
                <a:latin typeface="Arial" panose="020B0604020202020204" pitchFamily="34" charset="0"/>
                <a:cs typeface="Arial" panose="020B0604020202020204" pitchFamily="34" charset="0"/>
              </a:endParaRPr>
            </a:p>
          </p:txBody>
        </p:sp>
        <p:sp>
          <p:nvSpPr>
            <p:cNvPr id="59" name="テキスト ボックス 58">
              <a:extLst>
                <a:ext uri="{FF2B5EF4-FFF2-40B4-BE49-F238E27FC236}">
                  <a16:creationId xmlns:a16="http://schemas.microsoft.com/office/drawing/2014/main" id="{65F64887-3C02-2362-8C6B-768FC65E6BE7}"/>
                </a:ext>
              </a:extLst>
            </p:cNvPr>
            <p:cNvSpPr txBox="1"/>
            <p:nvPr/>
          </p:nvSpPr>
          <p:spPr>
            <a:xfrm>
              <a:off x="1316807" y="1836476"/>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63" name="テキスト ボックス 62">
              <a:extLst>
                <a:ext uri="{FF2B5EF4-FFF2-40B4-BE49-F238E27FC236}">
                  <a16:creationId xmlns:a16="http://schemas.microsoft.com/office/drawing/2014/main" id="{5BC6DED1-CCEA-9392-59D3-173C253420BF}"/>
                </a:ext>
              </a:extLst>
            </p:cNvPr>
            <p:cNvSpPr txBox="1"/>
            <p:nvPr/>
          </p:nvSpPr>
          <p:spPr>
            <a:xfrm>
              <a:off x="1316807" y="202362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64" name="テキスト ボックス 63">
              <a:extLst>
                <a:ext uri="{FF2B5EF4-FFF2-40B4-BE49-F238E27FC236}">
                  <a16:creationId xmlns:a16="http://schemas.microsoft.com/office/drawing/2014/main" id="{C347B945-132E-2384-69FA-2CEBF47B38C6}"/>
                </a:ext>
              </a:extLst>
            </p:cNvPr>
            <p:cNvSpPr txBox="1"/>
            <p:nvPr/>
          </p:nvSpPr>
          <p:spPr>
            <a:xfrm>
              <a:off x="1316807" y="221076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sp>
          <p:nvSpPr>
            <p:cNvPr id="66" name="テキスト ボックス 65">
              <a:extLst>
                <a:ext uri="{FF2B5EF4-FFF2-40B4-BE49-F238E27FC236}">
                  <a16:creationId xmlns:a16="http://schemas.microsoft.com/office/drawing/2014/main" id="{5D88AFCD-EB9A-48C4-6C60-CB13B7E0E12C}"/>
                </a:ext>
              </a:extLst>
            </p:cNvPr>
            <p:cNvSpPr txBox="1"/>
            <p:nvPr/>
          </p:nvSpPr>
          <p:spPr>
            <a:xfrm>
              <a:off x="1316807" y="239791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67" name="テキスト ボックス 66">
              <a:extLst>
                <a:ext uri="{FF2B5EF4-FFF2-40B4-BE49-F238E27FC236}">
                  <a16:creationId xmlns:a16="http://schemas.microsoft.com/office/drawing/2014/main" id="{42F595AD-3F38-81E7-ED77-E36B2725E2B9}"/>
                </a:ext>
              </a:extLst>
            </p:cNvPr>
            <p:cNvSpPr txBox="1"/>
            <p:nvPr/>
          </p:nvSpPr>
          <p:spPr>
            <a:xfrm>
              <a:off x="1316807" y="164933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grpSp>
        <p:nvGrpSpPr>
          <p:cNvPr id="76" name="グループ化 75">
            <a:extLst>
              <a:ext uri="{FF2B5EF4-FFF2-40B4-BE49-F238E27FC236}">
                <a16:creationId xmlns:a16="http://schemas.microsoft.com/office/drawing/2014/main" id="{C51061A8-95F5-BE59-6520-12A7200ADBC2}"/>
              </a:ext>
            </a:extLst>
          </p:cNvPr>
          <p:cNvGrpSpPr/>
          <p:nvPr/>
        </p:nvGrpSpPr>
        <p:grpSpPr>
          <a:xfrm>
            <a:off x="1481456" y="5135873"/>
            <a:ext cx="3231185" cy="276999"/>
            <a:chOff x="1481456" y="5154345"/>
            <a:chExt cx="3231185" cy="276999"/>
          </a:xfrm>
        </p:grpSpPr>
        <p:sp>
          <p:nvSpPr>
            <p:cNvPr id="68" name="テキスト ボックス 67">
              <a:extLst>
                <a:ext uri="{FF2B5EF4-FFF2-40B4-BE49-F238E27FC236}">
                  <a16:creationId xmlns:a16="http://schemas.microsoft.com/office/drawing/2014/main" id="{490881D2-5AC2-56EF-F91E-65EFAF21DE83}"/>
                </a:ext>
              </a:extLst>
            </p:cNvPr>
            <p:cNvSpPr txBox="1"/>
            <p:nvPr/>
          </p:nvSpPr>
          <p:spPr>
            <a:xfrm>
              <a:off x="1481456" y="5154345"/>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69" name="テキスト ボックス 68">
              <a:extLst>
                <a:ext uri="{FF2B5EF4-FFF2-40B4-BE49-F238E27FC236}">
                  <a16:creationId xmlns:a16="http://schemas.microsoft.com/office/drawing/2014/main" id="{734FA07E-7F2B-0BED-4619-A6ABAFB93F3B}"/>
                </a:ext>
              </a:extLst>
            </p:cNvPr>
            <p:cNvSpPr txBox="1"/>
            <p:nvPr/>
          </p:nvSpPr>
          <p:spPr>
            <a:xfrm>
              <a:off x="2001435" y="5154345"/>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70" name="テキスト ボックス 69">
              <a:extLst>
                <a:ext uri="{FF2B5EF4-FFF2-40B4-BE49-F238E27FC236}">
                  <a16:creationId xmlns:a16="http://schemas.microsoft.com/office/drawing/2014/main" id="{E1FF7311-5E6F-1BC5-AAE6-B53A47A794D4}"/>
                </a:ext>
              </a:extLst>
            </p:cNvPr>
            <p:cNvSpPr txBox="1"/>
            <p:nvPr/>
          </p:nvSpPr>
          <p:spPr>
            <a:xfrm>
              <a:off x="2521414" y="5154345"/>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71" name="テキスト ボックス 70">
              <a:extLst>
                <a:ext uri="{FF2B5EF4-FFF2-40B4-BE49-F238E27FC236}">
                  <a16:creationId xmlns:a16="http://schemas.microsoft.com/office/drawing/2014/main" id="{A52805B9-820F-471A-8317-BE1026CE7239}"/>
                </a:ext>
              </a:extLst>
            </p:cNvPr>
            <p:cNvSpPr txBox="1"/>
            <p:nvPr/>
          </p:nvSpPr>
          <p:spPr>
            <a:xfrm>
              <a:off x="3041393" y="5154345"/>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6.0</a:t>
              </a:r>
              <a:endParaRPr kumimoji="1" lang="ja-JP" altLang="en-US" sz="1200" dirty="0">
                <a:latin typeface="Arial" panose="020B0604020202020204" pitchFamily="34" charset="0"/>
                <a:cs typeface="Arial" panose="020B0604020202020204" pitchFamily="34" charset="0"/>
              </a:endParaRPr>
            </a:p>
          </p:txBody>
        </p:sp>
        <p:sp>
          <p:nvSpPr>
            <p:cNvPr id="72" name="テキスト ボックス 71">
              <a:extLst>
                <a:ext uri="{FF2B5EF4-FFF2-40B4-BE49-F238E27FC236}">
                  <a16:creationId xmlns:a16="http://schemas.microsoft.com/office/drawing/2014/main" id="{8ED27EB3-BB6D-793E-C049-770CD2BCF34A}"/>
                </a:ext>
              </a:extLst>
            </p:cNvPr>
            <p:cNvSpPr txBox="1"/>
            <p:nvPr/>
          </p:nvSpPr>
          <p:spPr>
            <a:xfrm>
              <a:off x="3561372" y="5154345"/>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7.0</a:t>
              </a:r>
              <a:endParaRPr kumimoji="1" lang="ja-JP" altLang="en-US" sz="1200" dirty="0">
                <a:latin typeface="Arial" panose="020B0604020202020204" pitchFamily="34" charset="0"/>
                <a:cs typeface="Arial" panose="020B0604020202020204" pitchFamily="34" charset="0"/>
              </a:endParaRPr>
            </a:p>
          </p:txBody>
        </p:sp>
        <p:sp>
          <p:nvSpPr>
            <p:cNvPr id="74" name="テキスト ボックス 73">
              <a:extLst>
                <a:ext uri="{FF2B5EF4-FFF2-40B4-BE49-F238E27FC236}">
                  <a16:creationId xmlns:a16="http://schemas.microsoft.com/office/drawing/2014/main" id="{815F18AD-9307-202C-161C-B6288FB3FA6F}"/>
                </a:ext>
              </a:extLst>
            </p:cNvPr>
            <p:cNvSpPr txBox="1"/>
            <p:nvPr/>
          </p:nvSpPr>
          <p:spPr>
            <a:xfrm>
              <a:off x="4081353" y="5154345"/>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8.0</a:t>
              </a:r>
              <a:endParaRPr kumimoji="1" lang="ja-JP" altLang="en-US" sz="1200" dirty="0">
                <a:latin typeface="Arial" panose="020B0604020202020204" pitchFamily="34" charset="0"/>
                <a:cs typeface="Arial" panose="020B0604020202020204" pitchFamily="34" charset="0"/>
              </a:endParaRPr>
            </a:p>
          </p:txBody>
        </p:sp>
      </p:grpSp>
      <p:sp>
        <p:nvSpPr>
          <p:cNvPr id="77" name="テキスト ボックス 76">
            <a:extLst>
              <a:ext uri="{FF2B5EF4-FFF2-40B4-BE49-F238E27FC236}">
                <a16:creationId xmlns:a16="http://schemas.microsoft.com/office/drawing/2014/main" id="{4AD7BA78-C0BF-7DB4-C959-15CB6369FDB8}"/>
              </a:ext>
            </a:extLst>
          </p:cNvPr>
          <p:cNvSpPr txBox="1"/>
          <p:nvPr/>
        </p:nvSpPr>
        <p:spPr>
          <a:xfrm>
            <a:off x="1750916" y="5345132"/>
            <a:ext cx="2950393"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Width (cm)</a:t>
            </a:r>
            <a:endParaRPr kumimoji="1" lang="ja-JP" altLang="en-US" sz="1200" dirty="0">
              <a:latin typeface="Arial" panose="020B0604020202020204" pitchFamily="34" charset="0"/>
              <a:cs typeface="Arial" panose="020B0604020202020204" pitchFamily="34" charset="0"/>
            </a:endParaRPr>
          </a:p>
        </p:txBody>
      </p:sp>
      <p:grpSp>
        <p:nvGrpSpPr>
          <p:cNvPr id="89" name="グループ化 88">
            <a:extLst>
              <a:ext uri="{FF2B5EF4-FFF2-40B4-BE49-F238E27FC236}">
                <a16:creationId xmlns:a16="http://schemas.microsoft.com/office/drawing/2014/main" id="{E685EA6A-7D0B-0070-95C3-7301F6038E89}"/>
              </a:ext>
            </a:extLst>
          </p:cNvPr>
          <p:cNvGrpSpPr/>
          <p:nvPr/>
        </p:nvGrpSpPr>
        <p:grpSpPr>
          <a:xfrm>
            <a:off x="5274594" y="3096818"/>
            <a:ext cx="424874" cy="2141188"/>
            <a:chOff x="5274594" y="3096818"/>
            <a:chExt cx="424874" cy="2141188"/>
          </a:xfrm>
        </p:grpSpPr>
        <p:sp>
          <p:nvSpPr>
            <p:cNvPr id="79" name="テキスト ボックス 78">
              <a:extLst>
                <a:ext uri="{FF2B5EF4-FFF2-40B4-BE49-F238E27FC236}">
                  <a16:creationId xmlns:a16="http://schemas.microsoft.com/office/drawing/2014/main" id="{4CF27812-1A90-51F3-191E-1997E5D4FB73}"/>
                </a:ext>
              </a:extLst>
            </p:cNvPr>
            <p:cNvSpPr txBox="1"/>
            <p:nvPr/>
          </p:nvSpPr>
          <p:spPr>
            <a:xfrm>
              <a:off x="5274594" y="309681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82" name="テキスト ボックス 81">
              <a:extLst>
                <a:ext uri="{FF2B5EF4-FFF2-40B4-BE49-F238E27FC236}">
                  <a16:creationId xmlns:a16="http://schemas.microsoft.com/office/drawing/2014/main" id="{9B600BD0-5E9D-C6E1-BB26-F0248103D80F}"/>
                </a:ext>
              </a:extLst>
            </p:cNvPr>
            <p:cNvSpPr txBox="1"/>
            <p:nvPr/>
          </p:nvSpPr>
          <p:spPr>
            <a:xfrm>
              <a:off x="5274594" y="3407516"/>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83" name="テキスト ボックス 82">
              <a:extLst>
                <a:ext uri="{FF2B5EF4-FFF2-40B4-BE49-F238E27FC236}">
                  <a16:creationId xmlns:a16="http://schemas.microsoft.com/office/drawing/2014/main" id="{ED9F2987-C6CD-62A4-800F-2A32A687D3D2}"/>
                </a:ext>
              </a:extLst>
            </p:cNvPr>
            <p:cNvSpPr txBox="1"/>
            <p:nvPr/>
          </p:nvSpPr>
          <p:spPr>
            <a:xfrm>
              <a:off x="5274594" y="402891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84" name="テキスト ボックス 83">
              <a:extLst>
                <a:ext uri="{FF2B5EF4-FFF2-40B4-BE49-F238E27FC236}">
                  <a16:creationId xmlns:a16="http://schemas.microsoft.com/office/drawing/2014/main" id="{D9B96E4C-AFE5-E7EA-E984-A97F57D0E524}"/>
                </a:ext>
              </a:extLst>
            </p:cNvPr>
            <p:cNvSpPr txBox="1"/>
            <p:nvPr/>
          </p:nvSpPr>
          <p:spPr>
            <a:xfrm>
              <a:off x="5274594" y="433961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85" name="テキスト ボックス 84">
              <a:extLst>
                <a:ext uri="{FF2B5EF4-FFF2-40B4-BE49-F238E27FC236}">
                  <a16:creationId xmlns:a16="http://schemas.microsoft.com/office/drawing/2014/main" id="{3FE42888-C354-FD5F-16BF-E39D78224D04}"/>
                </a:ext>
              </a:extLst>
            </p:cNvPr>
            <p:cNvSpPr txBox="1"/>
            <p:nvPr/>
          </p:nvSpPr>
          <p:spPr>
            <a:xfrm>
              <a:off x="5274594" y="465030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sp>
          <p:nvSpPr>
            <p:cNvPr id="86" name="テキスト ボックス 85">
              <a:extLst>
                <a:ext uri="{FF2B5EF4-FFF2-40B4-BE49-F238E27FC236}">
                  <a16:creationId xmlns:a16="http://schemas.microsoft.com/office/drawing/2014/main" id="{BA9AACEF-85EB-E765-935B-9849FB7ECA60}"/>
                </a:ext>
              </a:extLst>
            </p:cNvPr>
            <p:cNvSpPr txBox="1"/>
            <p:nvPr/>
          </p:nvSpPr>
          <p:spPr>
            <a:xfrm>
              <a:off x="5274594" y="496100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87" name="テキスト ボックス 86">
              <a:extLst>
                <a:ext uri="{FF2B5EF4-FFF2-40B4-BE49-F238E27FC236}">
                  <a16:creationId xmlns:a16="http://schemas.microsoft.com/office/drawing/2014/main" id="{D861DE25-9998-F932-077F-CC5ECF5512CD}"/>
                </a:ext>
              </a:extLst>
            </p:cNvPr>
            <p:cNvSpPr txBox="1"/>
            <p:nvPr/>
          </p:nvSpPr>
          <p:spPr>
            <a:xfrm>
              <a:off x="5274594" y="371821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sp>
        <p:nvSpPr>
          <p:cNvPr id="88" name="テキスト ボックス 87">
            <a:extLst>
              <a:ext uri="{FF2B5EF4-FFF2-40B4-BE49-F238E27FC236}">
                <a16:creationId xmlns:a16="http://schemas.microsoft.com/office/drawing/2014/main" id="{41AF0660-D462-0A07-034B-02F9638B15E1}"/>
              </a:ext>
            </a:extLst>
          </p:cNvPr>
          <p:cNvSpPr txBox="1"/>
          <p:nvPr/>
        </p:nvSpPr>
        <p:spPr>
          <a:xfrm>
            <a:off x="5057391" y="2971071"/>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106" name="グループ化 105">
            <a:extLst>
              <a:ext uri="{FF2B5EF4-FFF2-40B4-BE49-F238E27FC236}">
                <a16:creationId xmlns:a16="http://schemas.microsoft.com/office/drawing/2014/main" id="{3B42836B-D0C5-19C0-B506-E427ADD3DBDA}"/>
              </a:ext>
            </a:extLst>
          </p:cNvPr>
          <p:cNvGrpSpPr/>
          <p:nvPr/>
        </p:nvGrpSpPr>
        <p:grpSpPr>
          <a:xfrm>
            <a:off x="5371454" y="5130278"/>
            <a:ext cx="5074409" cy="276999"/>
            <a:chOff x="5371454" y="5130278"/>
            <a:chExt cx="5074409" cy="276999"/>
          </a:xfrm>
        </p:grpSpPr>
        <p:sp>
          <p:nvSpPr>
            <p:cNvPr id="90" name="テキスト ボックス 89">
              <a:extLst>
                <a:ext uri="{FF2B5EF4-FFF2-40B4-BE49-F238E27FC236}">
                  <a16:creationId xmlns:a16="http://schemas.microsoft.com/office/drawing/2014/main" id="{EA62DEA8-1658-E0AE-317E-C7935613686C}"/>
                </a:ext>
              </a:extLst>
            </p:cNvPr>
            <p:cNvSpPr txBox="1"/>
            <p:nvPr/>
          </p:nvSpPr>
          <p:spPr>
            <a:xfrm>
              <a:off x="5371454"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91" name="テキスト ボックス 90">
              <a:extLst>
                <a:ext uri="{FF2B5EF4-FFF2-40B4-BE49-F238E27FC236}">
                  <a16:creationId xmlns:a16="http://schemas.microsoft.com/office/drawing/2014/main" id="{0C0F70A4-7097-0E24-D4F9-476F8F2BB609}"/>
                </a:ext>
              </a:extLst>
            </p:cNvPr>
            <p:cNvSpPr txBox="1"/>
            <p:nvPr/>
          </p:nvSpPr>
          <p:spPr>
            <a:xfrm>
              <a:off x="5668555"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92" name="テキスト ボックス 91">
              <a:extLst>
                <a:ext uri="{FF2B5EF4-FFF2-40B4-BE49-F238E27FC236}">
                  <a16:creationId xmlns:a16="http://schemas.microsoft.com/office/drawing/2014/main" id="{4D541D20-29A1-CBFE-BF61-06EC378D490F}"/>
                </a:ext>
              </a:extLst>
            </p:cNvPr>
            <p:cNvSpPr txBox="1"/>
            <p:nvPr/>
          </p:nvSpPr>
          <p:spPr>
            <a:xfrm>
              <a:off x="5965656"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93" name="テキスト ボックス 92">
              <a:extLst>
                <a:ext uri="{FF2B5EF4-FFF2-40B4-BE49-F238E27FC236}">
                  <a16:creationId xmlns:a16="http://schemas.microsoft.com/office/drawing/2014/main" id="{A9A21ED7-F5B4-7C79-B908-0AAA6B600360}"/>
                </a:ext>
              </a:extLst>
            </p:cNvPr>
            <p:cNvSpPr txBox="1"/>
            <p:nvPr/>
          </p:nvSpPr>
          <p:spPr>
            <a:xfrm>
              <a:off x="6262757"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94" name="テキスト ボックス 93">
              <a:extLst>
                <a:ext uri="{FF2B5EF4-FFF2-40B4-BE49-F238E27FC236}">
                  <a16:creationId xmlns:a16="http://schemas.microsoft.com/office/drawing/2014/main" id="{EB2AB8D5-EC82-97B5-3DB1-E17A093CEE8C}"/>
                </a:ext>
              </a:extLst>
            </p:cNvPr>
            <p:cNvSpPr txBox="1"/>
            <p:nvPr/>
          </p:nvSpPr>
          <p:spPr>
            <a:xfrm>
              <a:off x="6559858"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60</a:t>
              </a:r>
              <a:endParaRPr kumimoji="1" lang="ja-JP" altLang="en-US" sz="1200" dirty="0">
                <a:latin typeface="Arial" panose="020B0604020202020204" pitchFamily="34" charset="0"/>
                <a:cs typeface="Arial" panose="020B0604020202020204" pitchFamily="34" charset="0"/>
              </a:endParaRPr>
            </a:p>
          </p:txBody>
        </p:sp>
        <p:sp>
          <p:nvSpPr>
            <p:cNvPr id="95" name="テキスト ボックス 94">
              <a:extLst>
                <a:ext uri="{FF2B5EF4-FFF2-40B4-BE49-F238E27FC236}">
                  <a16:creationId xmlns:a16="http://schemas.microsoft.com/office/drawing/2014/main" id="{E2038114-37ED-E062-A94E-81C5C9CA4123}"/>
                </a:ext>
              </a:extLst>
            </p:cNvPr>
            <p:cNvSpPr txBox="1"/>
            <p:nvPr/>
          </p:nvSpPr>
          <p:spPr>
            <a:xfrm>
              <a:off x="6856959"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70</a:t>
              </a:r>
              <a:endParaRPr kumimoji="1" lang="ja-JP" altLang="en-US" sz="1200" dirty="0">
                <a:latin typeface="Arial" panose="020B0604020202020204" pitchFamily="34" charset="0"/>
                <a:cs typeface="Arial" panose="020B0604020202020204" pitchFamily="34" charset="0"/>
              </a:endParaRPr>
            </a:p>
          </p:txBody>
        </p:sp>
        <p:sp>
          <p:nvSpPr>
            <p:cNvPr id="96" name="テキスト ボックス 95">
              <a:extLst>
                <a:ext uri="{FF2B5EF4-FFF2-40B4-BE49-F238E27FC236}">
                  <a16:creationId xmlns:a16="http://schemas.microsoft.com/office/drawing/2014/main" id="{7F3E9590-4CB9-2762-209A-87F5D0CACDB2}"/>
                </a:ext>
              </a:extLst>
            </p:cNvPr>
            <p:cNvSpPr txBox="1"/>
            <p:nvPr/>
          </p:nvSpPr>
          <p:spPr>
            <a:xfrm>
              <a:off x="7154060"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80</a:t>
              </a:r>
              <a:endParaRPr kumimoji="1" lang="ja-JP" altLang="en-US" sz="1200" dirty="0">
                <a:latin typeface="Arial" panose="020B0604020202020204" pitchFamily="34" charset="0"/>
                <a:cs typeface="Arial" panose="020B0604020202020204" pitchFamily="34" charset="0"/>
              </a:endParaRPr>
            </a:p>
          </p:txBody>
        </p:sp>
        <p:sp>
          <p:nvSpPr>
            <p:cNvPr id="97" name="テキスト ボックス 96">
              <a:extLst>
                <a:ext uri="{FF2B5EF4-FFF2-40B4-BE49-F238E27FC236}">
                  <a16:creationId xmlns:a16="http://schemas.microsoft.com/office/drawing/2014/main" id="{008C087E-3970-3106-8775-0E338121BB3C}"/>
                </a:ext>
              </a:extLst>
            </p:cNvPr>
            <p:cNvSpPr txBox="1"/>
            <p:nvPr/>
          </p:nvSpPr>
          <p:spPr>
            <a:xfrm>
              <a:off x="7451161"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90</a:t>
              </a:r>
              <a:endParaRPr kumimoji="1" lang="ja-JP" altLang="en-US" sz="1200" dirty="0">
                <a:latin typeface="Arial" panose="020B0604020202020204" pitchFamily="34" charset="0"/>
                <a:cs typeface="Arial" panose="020B0604020202020204" pitchFamily="34" charset="0"/>
              </a:endParaRPr>
            </a:p>
          </p:txBody>
        </p:sp>
        <p:sp>
          <p:nvSpPr>
            <p:cNvPr id="98" name="テキスト ボックス 97">
              <a:extLst>
                <a:ext uri="{FF2B5EF4-FFF2-40B4-BE49-F238E27FC236}">
                  <a16:creationId xmlns:a16="http://schemas.microsoft.com/office/drawing/2014/main" id="{37A48D6E-AFDF-66F6-DA14-CBEA699EC26A}"/>
                </a:ext>
              </a:extLst>
            </p:cNvPr>
            <p:cNvSpPr txBox="1"/>
            <p:nvPr/>
          </p:nvSpPr>
          <p:spPr>
            <a:xfrm>
              <a:off x="7748262"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99" name="テキスト ボックス 98">
              <a:extLst>
                <a:ext uri="{FF2B5EF4-FFF2-40B4-BE49-F238E27FC236}">
                  <a16:creationId xmlns:a16="http://schemas.microsoft.com/office/drawing/2014/main" id="{71AC796B-C535-D631-746C-D93EF3295967}"/>
                </a:ext>
              </a:extLst>
            </p:cNvPr>
            <p:cNvSpPr txBox="1"/>
            <p:nvPr/>
          </p:nvSpPr>
          <p:spPr>
            <a:xfrm>
              <a:off x="8045363"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110</a:t>
              </a:r>
              <a:endParaRPr kumimoji="1" lang="ja-JP" altLang="en-US" sz="1200" dirty="0">
                <a:latin typeface="Arial" panose="020B0604020202020204" pitchFamily="34" charset="0"/>
                <a:cs typeface="Arial" panose="020B0604020202020204" pitchFamily="34" charset="0"/>
              </a:endParaRPr>
            </a:p>
          </p:txBody>
        </p:sp>
        <p:sp>
          <p:nvSpPr>
            <p:cNvPr id="100" name="テキスト ボックス 99">
              <a:extLst>
                <a:ext uri="{FF2B5EF4-FFF2-40B4-BE49-F238E27FC236}">
                  <a16:creationId xmlns:a16="http://schemas.microsoft.com/office/drawing/2014/main" id="{B86862AB-6C9A-76A6-C818-8A48D3C1741B}"/>
                </a:ext>
              </a:extLst>
            </p:cNvPr>
            <p:cNvSpPr txBox="1"/>
            <p:nvPr/>
          </p:nvSpPr>
          <p:spPr>
            <a:xfrm>
              <a:off x="8342464"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120</a:t>
              </a:r>
              <a:endParaRPr kumimoji="1" lang="ja-JP" altLang="en-US" sz="1200" dirty="0">
                <a:latin typeface="Arial" panose="020B0604020202020204" pitchFamily="34" charset="0"/>
                <a:cs typeface="Arial" panose="020B0604020202020204" pitchFamily="34" charset="0"/>
              </a:endParaRPr>
            </a:p>
          </p:txBody>
        </p:sp>
        <p:sp>
          <p:nvSpPr>
            <p:cNvPr id="101" name="テキスト ボックス 100">
              <a:extLst>
                <a:ext uri="{FF2B5EF4-FFF2-40B4-BE49-F238E27FC236}">
                  <a16:creationId xmlns:a16="http://schemas.microsoft.com/office/drawing/2014/main" id="{D33EB518-3A39-475A-260F-1C5606824C12}"/>
                </a:ext>
              </a:extLst>
            </p:cNvPr>
            <p:cNvSpPr txBox="1"/>
            <p:nvPr/>
          </p:nvSpPr>
          <p:spPr>
            <a:xfrm>
              <a:off x="8639565"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130</a:t>
              </a:r>
              <a:endParaRPr kumimoji="1" lang="ja-JP" altLang="en-US" sz="1200" dirty="0">
                <a:latin typeface="Arial" panose="020B0604020202020204" pitchFamily="34" charset="0"/>
                <a:cs typeface="Arial" panose="020B0604020202020204" pitchFamily="34" charset="0"/>
              </a:endParaRPr>
            </a:p>
          </p:txBody>
        </p:sp>
        <p:sp>
          <p:nvSpPr>
            <p:cNvPr id="102" name="テキスト ボックス 101">
              <a:extLst>
                <a:ext uri="{FF2B5EF4-FFF2-40B4-BE49-F238E27FC236}">
                  <a16:creationId xmlns:a16="http://schemas.microsoft.com/office/drawing/2014/main" id="{16941E54-5E8F-EC3D-D4CD-9E54035E3007}"/>
                </a:ext>
              </a:extLst>
            </p:cNvPr>
            <p:cNvSpPr txBox="1"/>
            <p:nvPr/>
          </p:nvSpPr>
          <p:spPr>
            <a:xfrm>
              <a:off x="8936666"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140</a:t>
              </a:r>
              <a:endParaRPr kumimoji="1" lang="ja-JP" altLang="en-US" sz="1200" dirty="0">
                <a:latin typeface="Arial" panose="020B0604020202020204" pitchFamily="34" charset="0"/>
                <a:cs typeface="Arial" panose="020B0604020202020204" pitchFamily="34" charset="0"/>
              </a:endParaRPr>
            </a:p>
          </p:txBody>
        </p:sp>
        <p:sp>
          <p:nvSpPr>
            <p:cNvPr id="103" name="テキスト ボックス 102">
              <a:extLst>
                <a:ext uri="{FF2B5EF4-FFF2-40B4-BE49-F238E27FC236}">
                  <a16:creationId xmlns:a16="http://schemas.microsoft.com/office/drawing/2014/main" id="{336EF724-5EFE-3B43-FF20-7C3DC285255B}"/>
                </a:ext>
              </a:extLst>
            </p:cNvPr>
            <p:cNvSpPr txBox="1"/>
            <p:nvPr/>
          </p:nvSpPr>
          <p:spPr>
            <a:xfrm>
              <a:off x="9233767"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150</a:t>
              </a:r>
              <a:endParaRPr kumimoji="1" lang="ja-JP" altLang="en-US" sz="1200" dirty="0">
                <a:latin typeface="Arial" panose="020B0604020202020204" pitchFamily="34" charset="0"/>
                <a:cs typeface="Arial" panose="020B0604020202020204" pitchFamily="34" charset="0"/>
              </a:endParaRPr>
            </a:p>
          </p:txBody>
        </p:sp>
        <p:sp>
          <p:nvSpPr>
            <p:cNvPr id="104" name="テキスト ボックス 103">
              <a:extLst>
                <a:ext uri="{FF2B5EF4-FFF2-40B4-BE49-F238E27FC236}">
                  <a16:creationId xmlns:a16="http://schemas.microsoft.com/office/drawing/2014/main" id="{BB4410B6-1029-A166-007F-89A159BB458C}"/>
                </a:ext>
              </a:extLst>
            </p:cNvPr>
            <p:cNvSpPr txBox="1"/>
            <p:nvPr/>
          </p:nvSpPr>
          <p:spPr>
            <a:xfrm>
              <a:off x="9530868"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160</a:t>
              </a:r>
              <a:endParaRPr kumimoji="1" lang="ja-JP" altLang="en-US" sz="1200" dirty="0">
                <a:latin typeface="Arial" panose="020B0604020202020204" pitchFamily="34" charset="0"/>
                <a:cs typeface="Arial" panose="020B0604020202020204" pitchFamily="34" charset="0"/>
              </a:endParaRPr>
            </a:p>
          </p:txBody>
        </p:sp>
        <p:sp>
          <p:nvSpPr>
            <p:cNvPr id="105" name="テキスト ボックス 104">
              <a:extLst>
                <a:ext uri="{FF2B5EF4-FFF2-40B4-BE49-F238E27FC236}">
                  <a16:creationId xmlns:a16="http://schemas.microsoft.com/office/drawing/2014/main" id="{E92B1303-F09E-0785-10A2-C1D6582E7763}"/>
                </a:ext>
              </a:extLst>
            </p:cNvPr>
            <p:cNvSpPr txBox="1"/>
            <p:nvPr/>
          </p:nvSpPr>
          <p:spPr>
            <a:xfrm>
              <a:off x="9827975" y="5130278"/>
              <a:ext cx="6178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170</a:t>
              </a:r>
              <a:endParaRPr kumimoji="1" lang="ja-JP" altLang="en-US" sz="1200" dirty="0">
                <a:latin typeface="Arial" panose="020B0604020202020204" pitchFamily="34" charset="0"/>
                <a:cs typeface="Arial" panose="020B0604020202020204" pitchFamily="34" charset="0"/>
              </a:endParaRPr>
            </a:p>
          </p:txBody>
        </p:sp>
      </p:grpSp>
      <p:sp>
        <p:nvSpPr>
          <p:cNvPr id="107" name="テキスト ボックス 106">
            <a:extLst>
              <a:ext uri="{FF2B5EF4-FFF2-40B4-BE49-F238E27FC236}">
                <a16:creationId xmlns:a16="http://schemas.microsoft.com/office/drawing/2014/main" id="{C130BE29-44B6-338B-DBF6-2B1DC839F3C3}"/>
              </a:ext>
            </a:extLst>
          </p:cNvPr>
          <p:cNvSpPr txBox="1"/>
          <p:nvPr/>
        </p:nvSpPr>
        <p:spPr>
          <a:xfrm>
            <a:off x="5634690" y="5345132"/>
            <a:ext cx="4543781"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Area (cm</a:t>
            </a:r>
            <a:r>
              <a:rPr kumimoji="1" lang="en-US" altLang="ja-JP" sz="1200" baseline="20000" dirty="0">
                <a:latin typeface="Arial" panose="020B0604020202020204" pitchFamily="34" charset="0"/>
                <a:cs typeface="Arial" panose="020B0604020202020204" pitchFamily="34" charset="0"/>
              </a:rPr>
              <a:t>2</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046C6411-277E-7D32-7727-F5F995607C0C}"/>
              </a:ext>
            </a:extLst>
          </p:cNvPr>
          <p:cNvSpPr txBox="1"/>
          <p:nvPr/>
        </p:nvSpPr>
        <p:spPr>
          <a:xfrm>
            <a:off x="5675746" y="6581001"/>
            <a:ext cx="840509" cy="276999"/>
          </a:xfrm>
          <a:prstGeom prst="rect">
            <a:avLst/>
          </a:prstGeom>
          <a:noFill/>
        </p:spPr>
        <p:txBody>
          <a:bodyPr wrap="square" rtlCol="0">
            <a:spAutoFit/>
          </a:bodyPr>
          <a:lstStyle/>
          <a:p>
            <a:pPr algn="ctr"/>
            <a:r>
              <a:rPr kumimoji="1" lang="en-US" altLang="ja-JP" sz="1200" dirty="0">
                <a:latin typeface="Times New Roman" panose="02020603050405020304" pitchFamily="18" charset="0"/>
                <a:cs typeface="Times New Roman" panose="02020603050405020304" pitchFamily="18" charset="0"/>
              </a:rPr>
              <a:t>2</a:t>
            </a:r>
            <a:endParaRPr kumimoji="1" lang="ja-JP"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0117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テキスト ボックス 59">
            <a:extLst>
              <a:ext uri="{FF2B5EF4-FFF2-40B4-BE49-F238E27FC236}">
                <a16:creationId xmlns:a16="http://schemas.microsoft.com/office/drawing/2014/main" id="{1755DE44-C507-2A3B-7EFB-8B76BD22BD50}"/>
              </a:ext>
            </a:extLst>
          </p:cNvPr>
          <p:cNvSpPr txBox="1"/>
          <p:nvPr/>
        </p:nvSpPr>
        <p:spPr>
          <a:xfrm>
            <a:off x="266139" y="5786020"/>
            <a:ext cx="11630114" cy="64633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en-US" altLang="ja-JP" sz="1200" b="1" dirty="0">
                <a:latin typeface="Times New Roman" panose="02020603050405020304" pitchFamily="18" charset="0"/>
                <a:cs typeface="Times New Roman" panose="02020603050405020304" pitchFamily="18" charset="0"/>
              </a:rPr>
              <a:t>Fig. S1</a:t>
            </a:r>
            <a:r>
              <a:rPr lang="ja-JP" altLang="en-US" sz="1200" dirty="0">
                <a:latin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cs typeface="Times New Roman" panose="02020603050405020304" pitchFamily="18" charset="0"/>
              </a:rPr>
              <a:t>(continued) </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Histogram and boxplot of leaf phenotypic traits in 100 mango genotypes. The </a:t>
            </a:r>
            <a:r>
              <a:rPr lang="en-US" altLang="ja-JP" sz="1200" i="1" dirty="0">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values in each graph indicate the results of a chi-squared goodness of fit test. The × symbols represent outlier values. Boxes show lower/upper quartiles. Vertical line in the boxes and horizontal bars represent median and lower/upper whiskers, respectively. The diamond represents the mean value at the top and bottom vertices and the 95% confidence interval at the left and right vertices.</a:t>
            </a:r>
            <a:endParaRPr lang="ja-JP" altLang="en-US" sz="1200" dirty="0">
              <a:latin typeface="Times New Roman" panose="02020603050405020304" pitchFamily="18" charset="0"/>
              <a:cs typeface="Times New Roman" panose="02020603050405020304" pitchFamily="18" charset="0"/>
            </a:endParaRPr>
          </a:p>
        </p:txBody>
      </p:sp>
      <p:pic>
        <p:nvPicPr>
          <p:cNvPr id="2" name="図 1">
            <a:extLst>
              <a:ext uri="{FF2B5EF4-FFF2-40B4-BE49-F238E27FC236}">
                <a16:creationId xmlns:a16="http://schemas.microsoft.com/office/drawing/2014/main" id="{AA125CF8-81CE-62DA-5C38-1DFB6EA4A4C6}"/>
              </a:ext>
            </a:extLst>
          </p:cNvPr>
          <p:cNvPicPr>
            <a:picLocks noChangeAspect="1"/>
          </p:cNvPicPr>
          <p:nvPr/>
        </p:nvPicPr>
        <p:blipFill>
          <a:blip r:embed="rId3"/>
          <a:srcRect l="13050" t="2479" r="2294" b="24250"/>
          <a:stretch>
            <a:fillRect/>
          </a:stretch>
        </p:blipFill>
        <p:spPr>
          <a:xfrm>
            <a:off x="597537" y="679005"/>
            <a:ext cx="3657599" cy="1978726"/>
          </a:xfrm>
          <a:prstGeom prst="rect">
            <a:avLst/>
          </a:prstGeom>
        </p:spPr>
      </p:pic>
      <p:pic>
        <p:nvPicPr>
          <p:cNvPr id="3" name="図 2">
            <a:extLst>
              <a:ext uri="{FF2B5EF4-FFF2-40B4-BE49-F238E27FC236}">
                <a16:creationId xmlns:a16="http://schemas.microsoft.com/office/drawing/2014/main" id="{A46AC211-5EB7-CC1F-C477-5F7C0F5DEFE8}"/>
              </a:ext>
            </a:extLst>
          </p:cNvPr>
          <p:cNvPicPr>
            <a:picLocks noChangeAspect="1"/>
          </p:cNvPicPr>
          <p:nvPr/>
        </p:nvPicPr>
        <p:blipFill>
          <a:blip r:embed="rId4"/>
          <a:srcRect l="14302" t="3016" r="3166" b="23126"/>
          <a:stretch>
            <a:fillRect/>
          </a:stretch>
        </p:blipFill>
        <p:spPr>
          <a:xfrm>
            <a:off x="662190" y="3232083"/>
            <a:ext cx="3565787" cy="1995699"/>
          </a:xfrm>
          <a:prstGeom prst="rect">
            <a:avLst/>
          </a:prstGeom>
        </p:spPr>
      </p:pic>
      <p:pic>
        <p:nvPicPr>
          <p:cNvPr id="4" name="図 3">
            <a:extLst>
              <a:ext uri="{FF2B5EF4-FFF2-40B4-BE49-F238E27FC236}">
                <a16:creationId xmlns:a16="http://schemas.microsoft.com/office/drawing/2014/main" id="{8CE85773-8EC0-E5A0-931F-A2B33E771C2F}"/>
              </a:ext>
            </a:extLst>
          </p:cNvPr>
          <p:cNvPicPr>
            <a:picLocks noChangeAspect="1"/>
          </p:cNvPicPr>
          <p:nvPr/>
        </p:nvPicPr>
        <p:blipFill>
          <a:blip r:embed="rId5"/>
          <a:srcRect l="14902" t="1501" r="2520" b="23928"/>
          <a:stretch>
            <a:fillRect/>
          </a:stretch>
        </p:blipFill>
        <p:spPr>
          <a:xfrm>
            <a:off x="4787286" y="642792"/>
            <a:ext cx="3569071" cy="2014940"/>
          </a:xfrm>
          <a:prstGeom prst="rect">
            <a:avLst/>
          </a:prstGeom>
        </p:spPr>
      </p:pic>
      <p:pic>
        <p:nvPicPr>
          <p:cNvPr id="6" name="図 5">
            <a:extLst>
              <a:ext uri="{FF2B5EF4-FFF2-40B4-BE49-F238E27FC236}">
                <a16:creationId xmlns:a16="http://schemas.microsoft.com/office/drawing/2014/main" id="{4FF66240-458F-609A-E878-4F028A141AFC}"/>
              </a:ext>
            </a:extLst>
          </p:cNvPr>
          <p:cNvPicPr>
            <a:picLocks noChangeAspect="1"/>
          </p:cNvPicPr>
          <p:nvPr/>
        </p:nvPicPr>
        <p:blipFill>
          <a:blip r:embed="rId6"/>
          <a:srcRect l="15818" t="2505" r="2532" b="24264"/>
          <a:stretch>
            <a:fillRect/>
          </a:stretch>
        </p:blipFill>
        <p:spPr>
          <a:xfrm>
            <a:off x="8834310" y="679004"/>
            <a:ext cx="3233969" cy="1978727"/>
          </a:xfrm>
          <a:prstGeom prst="rect">
            <a:avLst/>
          </a:prstGeom>
        </p:spPr>
      </p:pic>
      <p:pic>
        <p:nvPicPr>
          <p:cNvPr id="7" name="図 6">
            <a:extLst>
              <a:ext uri="{FF2B5EF4-FFF2-40B4-BE49-F238E27FC236}">
                <a16:creationId xmlns:a16="http://schemas.microsoft.com/office/drawing/2014/main" id="{C4AFF31A-D017-CE32-033A-6D2C62A05887}"/>
              </a:ext>
            </a:extLst>
          </p:cNvPr>
          <p:cNvPicPr>
            <a:picLocks noChangeAspect="1"/>
          </p:cNvPicPr>
          <p:nvPr/>
        </p:nvPicPr>
        <p:blipFill>
          <a:blip r:embed="rId7"/>
          <a:srcRect l="14680" t="1200" r="2085" b="24083"/>
          <a:stretch>
            <a:fillRect/>
          </a:stretch>
        </p:blipFill>
        <p:spPr>
          <a:xfrm>
            <a:off x="4787286" y="3304505"/>
            <a:ext cx="3596232" cy="1923277"/>
          </a:xfrm>
          <a:prstGeom prst="rect">
            <a:avLst/>
          </a:prstGeom>
        </p:spPr>
      </p:pic>
      <p:sp>
        <p:nvSpPr>
          <p:cNvPr id="8" name="テキスト ボックス 7">
            <a:extLst>
              <a:ext uri="{FF2B5EF4-FFF2-40B4-BE49-F238E27FC236}">
                <a16:creationId xmlns:a16="http://schemas.microsoft.com/office/drawing/2014/main" id="{EC2D3EED-C968-DDE0-2D9C-4AE40DBADEC5}"/>
              </a:ext>
            </a:extLst>
          </p:cNvPr>
          <p:cNvSpPr txBox="1"/>
          <p:nvPr/>
        </p:nvSpPr>
        <p:spPr>
          <a:xfrm>
            <a:off x="3001222" y="1914802"/>
            <a:ext cx="1090943"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&lt; 0.001</a:t>
            </a:r>
            <a:endParaRPr kumimoji="1" lang="ja-JP" altLang="en-US" sz="1200"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BA8312B6-AB6E-A3EB-8E58-8814895A93A9}"/>
              </a:ext>
            </a:extLst>
          </p:cNvPr>
          <p:cNvSpPr txBox="1"/>
          <p:nvPr/>
        </p:nvSpPr>
        <p:spPr>
          <a:xfrm>
            <a:off x="3001222" y="4386399"/>
            <a:ext cx="1090943"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&lt; 0.001</a:t>
            </a:r>
            <a:endParaRPr kumimoji="1" lang="ja-JP" altLang="en-US" sz="1200"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7197D58B-FA7B-A325-7DF1-430C82A7D5CA}"/>
              </a:ext>
            </a:extLst>
          </p:cNvPr>
          <p:cNvSpPr txBox="1"/>
          <p:nvPr/>
        </p:nvSpPr>
        <p:spPr>
          <a:xfrm>
            <a:off x="7102428" y="4365589"/>
            <a:ext cx="1090943"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&lt; 0.05</a:t>
            </a:r>
            <a:endParaRPr kumimoji="1" lang="ja-JP" altLang="en-US" sz="12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8BC05982-D06C-981A-A155-7D9A945DA22C}"/>
              </a:ext>
            </a:extLst>
          </p:cNvPr>
          <p:cNvSpPr txBox="1"/>
          <p:nvPr/>
        </p:nvSpPr>
        <p:spPr>
          <a:xfrm>
            <a:off x="5106165" y="1914802"/>
            <a:ext cx="1090943"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&lt; 0.001</a:t>
            </a:r>
            <a:endParaRPr kumimoji="1" lang="ja-JP" altLang="en-US" sz="1200"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12BB1724-38AB-1EBA-625D-7FF7E6176761}"/>
              </a:ext>
            </a:extLst>
          </p:cNvPr>
          <p:cNvSpPr txBox="1"/>
          <p:nvPr/>
        </p:nvSpPr>
        <p:spPr>
          <a:xfrm>
            <a:off x="10892820" y="1905749"/>
            <a:ext cx="1090943" cy="276999"/>
          </a:xfrm>
          <a:prstGeom prst="rect">
            <a:avLst/>
          </a:prstGeom>
          <a:noFill/>
        </p:spPr>
        <p:txBody>
          <a:bodyPr wrap="square" rtlCol="0">
            <a:spAutoFit/>
          </a:bodyPr>
          <a:lstStyle/>
          <a:p>
            <a:r>
              <a:rPr kumimoji="1" lang="en-US" altLang="ja-JP" sz="1200" i="1" dirty="0">
                <a:latin typeface="Arial" panose="020B0604020202020204" pitchFamily="34" charset="0"/>
                <a:cs typeface="Arial" panose="020B0604020202020204" pitchFamily="34" charset="0"/>
              </a:rPr>
              <a:t>p</a:t>
            </a:r>
            <a:r>
              <a:rPr kumimoji="1" lang="en-US" altLang="ja-JP" sz="1200" dirty="0">
                <a:latin typeface="Arial" panose="020B0604020202020204" pitchFamily="34" charset="0"/>
                <a:cs typeface="Arial" panose="020B0604020202020204" pitchFamily="34" charset="0"/>
              </a:rPr>
              <a:t> &lt; 0.001</a:t>
            </a:r>
            <a:endParaRPr kumimoji="1" lang="ja-JP" altLang="en-US" sz="1200"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58E66CDF-E382-DD78-724F-2F6F79F068E9}"/>
              </a:ext>
            </a:extLst>
          </p:cNvPr>
          <p:cNvSpPr txBox="1"/>
          <p:nvPr/>
        </p:nvSpPr>
        <p:spPr>
          <a:xfrm>
            <a:off x="120544" y="481867"/>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13" name="グループ化 12">
            <a:extLst>
              <a:ext uri="{FF2B5EF4-FFF2-40B4-BE49-F238E27FC236}">
                <a16:creationId xmlns:a16="http://schemas.microsoft.com/office/drawing/2014/main" id="{615AE201-B52E-A1CA-FC04-67844C963C6E}"/>
              </a:ext>
            </a:extLst>
          </p:cNvPr>
          <p:cNvGrpSpPr/>
          <p:nvPr/>
        </p:nvGrpSpPr>
        <p:grpSpPr>
          <a:xfrm>
            <a:off x="328516" y="609595"/>
            <a:ext cx="424874" cy="2148443"/>
            <a:chOff x="1316807" y="526468"/>
            <a:chExt cx="424874" cy="2148443"/>
          </a:xfrm>
        </p:grpSpPr>
        <p:sp>
          <p:nvSpPr>
            <p:cNvPr id="14" name="テキスト ボックス 13">
              <a:extLst>
                <a:ext uri="{FF2B5EF4-FFF2-40B4-BE49-F238E27FC236}">
                  <a16:creationId xmlns:a16="http://schemas.microsoft.com/office/drawing/2014/main" id="{A291E100-20F2-89B9-C4EC-59A719D89002}"/>
                </a:ext>
              </a:extLst>
            </p:cNvPr>
            <p:cNvSpPr txBox="1"/>
            <p:nvPr/>
          </p:nvSpPr>
          <p:spPr>
            <a:xfrm>
              <a:off x="1316807" y="52646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08A27568-924F-148F-827B-B04BDA61B620}"/>
                </a:ext>
              </a:extLst>
            </p:cNvPr>
            <p:cNvSpPr txBox="1"/>
            <p:nvPr/>
          </p:nvSpPr>
          <p:spPr>
            <a:xfrm>
              <a:off x="1316807" y="900756"/>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16" name="テキスト ボックス 15">
              <a:extLst>
                <a:ext uri="{FF2B5EF4-FFF2-40B4-BE49-F238E27FC236}">
                  <a16:creationId xmlns:a16="http://schemas.microsoft.com/office/drawing/2014/main" id="{A2BE64A4-F9B6-79F9-7179-83ED56A177D2}"/>
                </a:ext>
              </a:extLst>
            </p:cNvPr>
            <p:cNvSpPr txBox="1"/>
            <p:nvPr/>
          </p:nvSpPr>
          <p:spPr>
            <a:xfrm>
              <a:off x="1316807" y="108790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F48C8418-B084-2F8D-C7A6-BC5731E2FFF9}"/>
                </a:ext>
              </a:extLst>
            </p:cNvPr>
            <p:cNvSpPr txBox="1"/>
            <p:nvPr/>
          </p:nvSpPr>
          <p:spPr>
            <a:xfrm>
              <a:off x="1316807" y="127504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B33A5488-C6A1-A4C9-BFEA-B79C8A8DA5FF}"/>
                </a:ext>
              </a:extLst>
            </p:cNvPr>
            <p:cNvSpPr txBox="1"/>
            <p:nvPr/>
          </p:nvSpPr>
          <p:spPr>
            <a:xfrm>
              <a:off x="1316807" y="146218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DE98DF6E-2F8E-E689-FCD5-5793D70AF3B9}"/>
                </a:ext>
              </a:extLst>
            </p:cNvPr>
            <p:cNvSpPr txBox="1"/>
            <p:nvPr/>
          </p:nvSpPr>
          <p:spPr>
            <a:xfrm>
              <a:off x="1316807" y="71361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45</a:t>
              </a:r>
              <a:endParaRPr kumimoji="1" lang="ja-JP" altLang="en-US" sz="12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EC250044-DF40-C46C-21F5-77F6EE99470C}"/>
                </a:ext>
              </a:extLst>
            </p:cNvPr>
            <p:cNvSpPr txBox="1"/>
            <p:nvPr/>
          </p:nvSpPr>
          <p:spPr>
            <a:xfrm>
              <a:off x="1316807" y="1836476"/>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A6840F3C-C12A-86DE-54B2-89EADC13B49C}"/>
                </a:ext>
              </a:extLst>
            </p:cNvPr>
            <p:cNvSpPr txBox="1"/>
            <p:nvPr/>
          </p:nvSpPr>
          <p:spPr>
            <a:xfrm>
              <a:off x="1316807" y="202362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DFC795EE-B373-769A-FDB5-6986D08DF7AD}"/>
                </a:ext>
              </a:extLst>
            </p:cNvPr>
            <p:cNvSpPr txBox="1"/>
            <p:nvPr/>
          </p:nvSpPr>
          <p:spPr>
            <a:xfrm>
              <a:off x="1316807" y="221076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D8977CF0-59B3-0481-7C9A-C0A0A383365F}"/>
                </a:ext>
              </a:extLst>
            </p:cNvPr>
            <p:cNvSpPr txBox="1"/>
            <p:nvPr/>
          </p:nvSpPr>
          <p:spPr>
            <a:xfrm>
              <a:off x="1316807" y="239791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7E48033D-83EB-99E2-A1BC-852FB23D6757}"/>
                </a:ext>
              </a:extLst>
            </p:cNvPr>
            <p:cNvSpPr txBox="1"/>
            <p:nvPr/>
          </p:nvSpPr>
          <p:spPr>
            <a:xfrm>
              <a:off x="1316807" y="164933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grpSp>
        <p:nvGrpSpPr>
          <p:cNvPr id="32" name="グループ化 31">
            <a:extLst>
              <a:ext uri="{FF2B5EF4-FFF2-40B4-BE49-F238E27FC236}">
                <a16:creationId xmlns:a16="http://schemas.microsoft.com/office/drawing/2014/main" id="{0B181286-1BC3-4B82-1C0C-BC46195FC17B}"/>
              </a:ext>
            </a:extLst>
          </p:cNvPr>
          <p:cNvGrpSpPr/>
          <p:nvPr/>
        </p:nvGrpSpPr>
        <p:grpSpPr>
          <a:xfrm>
            <a:off x="662191" y="2621271"/>
            <a:ext cx="3824194" cy="276999"/>
            <a:chOff x="662191" y="2621271"/>
            <a:chExt cx="3824194" cy="276999"/>
          </a:xfrm>
        </p:grpSpPr>
        <p:sp>
          <p:nvSpPr>
            <p:cNvPr id="25" name="テキスト ボックス 24">
              <a:extLst>
                <a:ext uri="{FF2B5EF4-FFF2-40B4-BE49-F238E27FC236}">
                  <a16:creationId xmlns:a16="http://schemas.microsoft.com/office/drawing/2014/main" id="{0FB54985-0B22-AED6-9E12-33004CF31C92}"/>
                </a:ext>
              </a:extLst>
            </p:cNvPr>
            <p:cNvSpPr txBox="1"/>
            <p:nvPr/>
          </p:nvSpPr>
          <p:spPr>
            <a:xfrm>
              <a:off x="662191" y="2621271"/>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FC10870A-0C16-D07C-F4FF-C3B5CE17C0E5}"/>
                </a:ext>
              </a:extLst>
            </p:cNvPr>
            <p:cNvSpPr txBox="1"/>
            <p:nvPr/>
          </p:nvSpPr>
          <p:spPr>
            <a:xfrm>
              <a:off x="1194342" y="2621271"/>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4C3CC304-60FF-C9FE-BB9D-2825FF46B006}"/>
                </a:ext>
              </a:extLst>
            </p:cNvPr>
            <p:cNvSpPr txBox="1"/>
            <p:nvPr/>
          </p:nvSpPr>
          <p:spPr>
            <a:xfrm>
              <a:off x="1726493" y="2621271"/>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1D75CD39-52E7-1C6B-CCC8-5D51B596B3D5}"/>
                </a:ext>
              </a:extLst>
            </p:cNvPr>
            <p:cNvSpPr txBox="1"/>
            <p:nvPr/>
          </p:nvSpPr>
          <p:spPr>
            <a:xfrm>
              <a:off x="2258644" y="2621271"/>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29" name="テキスト ボックス 28">
              <a:extLst>
                <a:ext uri="{FF2B5EF4-FFF2-40B4-BE49-F238E27FC236}">
                  <a16:creationId xmlns:a16="http://schemas.microsoft.com/office/drawing/2014/main" id="{8ADF537B-84F0-5E4D-2D15-8BEF6942F69D}"/>
                </a:ext>
              </a:extLst>
            </p:cNvPr>
            <p:cNvSpPr txBox="1"/>
            <p:nvPr/>
          </p:nvSpPr>
          <p:spPr>
            <a:xfrm>
              <a:off x="2790795" y="2621271"/>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30" name="テキスト ボックス 29">
              <a:extLst>
                <a:ext uri="{FF2B5EF4-FFF2-40B4-BE49-F238E27FC236}">
                  <a16:creationId xmlns:a16="http://schemas.microsoft.com/office/drawing/2014/main" id="{606829E6-F73E-6A08-BFBB-CE5B52155DDA}"/>
                </a:ext>
              </a:extLst>
            </p:cNvPr>
            <p:cNvSpPr txBox="1"/>
            <p:nvPr/>
          </p:nvSpPr>
          <p:spPr>
            <a:xfrm>
              <a:off x="3322946" y="2621271"/>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6.0</a:t>
              </a:r>
              <a:endParaRPr kumimoji="1" lang="ja-JP" altLang="en-US" sz="1200" dirty="0">
                <a:latin typeface="Arial" panose="020B0604020202020204" pitchFamily="34" charset="0"/>
                <a:cs typeface="Arial" panose="020B0604020202020204" pitchFamily="34" charset="0"/>
              </a:endParaRPr>
            </a:p>
          </p:txBody>
        </p:sp>
        <p:sp>
          <p:nvSpPr>
            <p:cNvPr id="31" name="テキスト ボックス 30">
              <a:extLst>
                <a:ext uri="{FF2B5EF4-FFF2-40B4-BE49-F238E27FC236}">
                  <a16:creationId xmlns:a16="http://schemas.microsoft.com/office/drawing/2014/main" id="{2841A6D2-265E-EEB4-0E31-7E2DB3B5C70B}"/>
                </a:ext>
              </a:extLst>
            </p:cNvPr>
            <p:cNvSpPr txBox="1"/>
            <p:nvPr/>
          </p:nvSpPr>
          <p:spPr>
            <a:xfrm>
              <a:off x="3855097" y="2621271"/>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7.0</a:t>
              </a:r>
              <a:endParaRPr kumimoji="1" lang="ja-JP" altLang="en-US" sz="1200" dirty="0">
                <a:latin typeface="Arial" panose="020B0604020202020204" pitchFamily="34" charset="0"/>
                <a:cs typeface="Arial" panose="020B0604020202020204" pitchFamily="34" charset="0"/>
              </a:endParaRPr>
            </a:p>
          </p:txBody>
        </p:sp>
      </p:grpSp>
      <p:sp>
        <p:nvSpPr>
          <p:cNvPr id="33" name="テキスト ボックス 32">
            <a:extLst>
              <a:ext uri="{FF2B5EF4-FFF2-40B4-BE49-F238E27FC236}">
                <a16:creationId xmlns:a16="http://schemas.microsoft.com/office/drawing/2014/main" id="{3CEBF644-B8BA-E285-DD95-A9DE978B737A}"/>
              </a:ext>
            </a:extLst>
          </p:cNvPr>
          <p:cNvSpPr txBox="1"/>
          <p:nvPr/>
        </p:nvSpPr>
        <p:spPr>
          <a:xfrm>
            <a:off x="652955" y="2836903"/>
            <a:ext cx="3565787"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Fresh weight (g)</a:t>
            </a:r>
            <a:endParaRPr kumimoji="1" lang="ja-JP" altLang="en-US" sz="1200" dirty="0">
              <a:latin typeface="Arial" panose="020B0604020202020204" pitchFamily="34" charset="0"/>
              <a:cs typeface="Arial" panose="020B0604020202020204" pitchFamily="34" charset="0"/>
            </a:endParaRPr>
          </a:p>
        </p:txBody>
      </p:sp>
      <p:grpSp>
        <p:nvGrpSpPr>
          <p:cNvPr id="34" name="グループ化 33">
            <a:extLst>
              <a:ext uri="{FF2B5EF4-FFF2-40B4-BE49-F238E27FC236}">
                <a16:creationId xmlns:a16="http://schemas.microsoft.com/office/drawing/2014/main" id="{68616B54-E5E8-198F-4A1B-10DC79919021}"/>
              </a:ext>
            </a:extLst>
          </p:cNvPr>
          <p:cNvGrpSpPr/>
          <p:nvPr/>
        </p:nvGrpSpPr>
        <p:grpSpPr>
          <a:xfrm>
            <a:off x="4424850" y="612234"/>
            <a:ext cx="424874" cy="2141188"/>
            <a:chOff x="5228413" y="519869"/>
            <a:chExt cx="424874" cy="2141188"/>
          </a:xfrm>
        </p:grpSpPr>
        <p:sp>
          <p:nvSpPr>
            <p:cNvPr id="35" name="テキスト ボックス 34">
              <a:extLst>
                <a:ext uri="{FF2B5EF4-FFF2-40B4-BE49-F238E27FC236}">
                  <a16:creationId xmlns:a16="http://schemas.microsoft.com/office/drawing/2014/main" id="{B8A000EC-D9A5-1D90-5B53-F11B77742DA1}"/>
                </a:ext>
              </a:extLst>
            </p:cNvPr>
            <p:cNvSpPr txBox="1"/>
            <p:nvPr/>
          </p:nvSpPr>
          <p:spPr>
            <a:xfrm>
              <a:off x="5228413" y="519869"/>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744F43DA-70D9-9C87-BD77-FD4226B9E39B}"/>
                </a:ext>
              </a:extLst>
            </p:cNvPr>
            <p:cNvSpPr txBox="1"/>
            <p:nvPr/>
          </p:nvSpPr>
          <p:spPr>
            <a:xfrm>
              <a:off x="5228413" y="78618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37" name="テキスト ボックス 36">
              <a:extLst>
                <a:ext uri="{FF2B5EF4-FFF2-40B4-BE49-F238E27FC236}">
                  <a16:creationId xmlns:a16="http://schemas.microsoft.com/office/drawing/2014/main" id="{B092A1BE-8A1A-FB0E-AF60-7226C1A6A8D3}"/>
                </a:ext>
              </a:extLst>
            </p:cNvPr>
            <p:cNvSpPr txBox="1"/>
            <p:nvPr/>
          </p:nvSpPr>
          <p:spPr>
            <a:xfrm>
              <a:off x="5228413" y="1052495"/>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38" name="テキスト ボックス 37">
              <a:extLst>
                <a:ext uri="{FF2B5EF4-FFF2-40B4-BE49-F238E27FC236}">
                  <a16:creationId xmlns:a16="http://schemas.microsoft.com/office/drawing/2014/main" id="{89220B13-7773-3983-7BE7-D22D4B1EF238}"/>
                </a:ext>
              </a:extLst>
            </p:cNvPr>
            <p:cNvSpPr txBox="1"/>
            <p:nvPr/>
          </p:nvSpPr>
          <p:spPr>
            <a:xfrm>
              <a:off x="5228413" y="158512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C31B485B-0B98-363B-B3AF-ED57E9A7F7EA}"/>
                </a:ext>
              </a:extLst>
            </p:cNvPr>
            <p:cNvSpPr txBox="1"/>
            <p:nvPr/>
          </p:nvSpPr>
          <p:spPr>
            <a:xfrm>
              <a:off x="5228413" y="185143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40" name="テキスト ボックス 39">
              <a:extLst>
                <a:ext uri="{FF2B5EF4-FFF2-40B4-BE49-F238E27FC236}">
                  <a16:creationId xmlns:a16="http://schemas.microsoft.com/office/drawing/2014/main" id="{DF3A73BB-F5A9-42B8-2B8D-640773413699}"/>
                </a:ext>
              </a:extLst>
            </p:cNvPr>
            <p:cNvSpPr txBox="1"/>
            <p:nvPr/>
          </p:nvSpPr>
          <p:spPr>
            <a:xfrm>
              <a:off x="5228413" y="211774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D19EE8FC-75AF-682F-4A39-CE25CD282DF0}"/>
                </a:ext>
              </a:extLst>
            </p:cNvPr>
            <p:cNvSpPr txBox="1"/>
            <p:nvPr/>
          </p:nvSpPr>
          <p:spPr>
            <a:xfrm>
              <a:off x="5228413" y="238405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2F7D7434-2B9B-B266-5F58-00D71B661DEE}"/>
                </a:ext>
              </a:extLst>
            </p:cNvPr>
            <p:cNvSpPr txBox="1"/>
            <p:nvPr/>
          </p:nvSpPr>
          <p:spPr>
            <a:xfrm>
              <a:off x="5228413" y="131880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sp>
        <p:nvSpPr>
          <p:cNvPr id="43" name="テキスト ボックス 42">
            <a:extLst>
              <a:ext uri="{FF2B5EF4-FFF2-40B4-BE49-F238E27FC236}">
                <a16:creationId xmlns:a16="http://schemas.microsoft.com/office/drawing/2014/main" id="{B56EE60B-CE85-D7BE-562B-C243C0D63597}"/>
              </a:ext>
            </a:extLst>
          </p:cNvPr>
          <p:cNvSpPr txBox="1"/>
          <p:nvPr/>
        </p:nvSpPr>
        <p:spPr>
          <a:xfrm>
            <a:off x="4207647" y="486487"/>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62" name="グループ化 61">
            <a:extLst>
              <a:ext uri="{FF2B5EF4-FFF2-40B4-BE49-F238E27FC236}">
                <a16:creationId xmlns:a16="http://schemas.microsoft.com/office/drawing/2014/main" id="{5E78A6A0-7075-3E68-8B82-64136AB3266F}"/>
              </a:ext>
            </a:extLst>
          </p:cNvPr>
          <p:cNvGrpSpPr/>
          <p:nvPr/>
        </p:nvGrpSpPr>
        <p:grpSpPr>
          <a:xfrm>
            <a:off x="4602008" y="2621271"/>
            <a:ext cx="3852273" cy="276999"/>
            <a:chOff x="4602008" y="2771881"/>
            <a:chExt cx="3852273" cy="276999"/>
          </a:xfrm>
        </p:grpSpPr>
        <p:sp>
          <p:nvSpPr>
            <p:cNvPr id="45" name="テキスト ボックス 44">
              <a:extLst>
                <a:ext uri="{FF2B5EF4-FFF2-40B4-BE49-F238E27FC236}">
                  <a16:creationId xmlns:a16="http://schemas.microsoft.com/office/drawing/2014/main" id="{009E2897-D3FF-3244-BBC8-45C7BF22700B}"/>
                </a:ext>
              </a:extLst>
            </p:cNvPr>
            <p:cNvSpPr txBox="1"/>
            <p:nvPr/>
          </p:nvSpPr>
          <p:spPr>
            <a:xfrm>
              <a:off x="4602008"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BE5008BB-32FF-2FB4-0FD1-B223EA3A22BC}"/>
                </a:ext>
              </a:extLst>
            </p:cNvPr>
            <p:cNvSpPr txBox="1"/>
            <p:nvPr/>
          </p:nvSpPr>
          <p:spPr>
            <a:xfrm>
              <a:off x="4865006"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51</a:t>
              </a:r>
              <a:endParaRPr kumimoji="1" lang="ja-JP" altLang="en-US" sz="12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DD118E9E-03B7-E465-08C1-7FEBC9BA3321}"/>
                </a:ext>
              </a:extLst>
            </p:cNvPr>
            <p:cNvSpPr txBox="1"/>
            <p:nvPr/>
          </p:nvSpPr>
          <p:spPr>
            <a:xfrm>
              <a:off x="5128004"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52</a:t>
              </a:r>
              <a:endParaRPr kumimoji="1" lang="ja-JP" altLang="en-US" sz="12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6D89C14D-60B7-5A05-D0F9-C38F01B1E33D}"/>
                </a:ext>
              </a:extLst>
            </p:cNvPr>
            <p:cNvSpPr txBox="1"/>
            <p:nvPr/>
          </p:nvSpPr>
          <p:spPr>
            <a:xfrm>
              <a:off x="5391002"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53</a:t>
              </a:r>
              <a:endParaRPr kumimoji="1" lang="ja-JP" altLang="en-US" sz="1200" dirty="0">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B8D2B9B6-BEE9-C165-8790-19887A5C340F}"/>
                </a:ext>
              </a:extLst>
            </p:cNvPr>
            <p:cNvSpPr txBox="1"/>
            <p:nvPr/>
          </p:nvSpPr>
          <p:spPr>
            <a:xfrm>
              <a:off x="5654000"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54</a:t>
              </a:r>
              <a:endParaRPr kumimoji="1" lang="ja-JP" altLang="en-US" sz="1200" dirty="0">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404D4C45-5E96-DBA1-C8CE-11B6E86F4CE2}"/>
                </a:ext>
              </a:extLst>
            </p:cNvPr>
            <p:cNvSpPr txBox="1"/>
            <p:nvPr/>
          </p:nvSpPr>
          <p:spPr>
            <a:xfrm>
              <a:off x="5916998"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55</a:t>
              </a:r>
              <a:endParaRPr kumimoji="1" lang="ja-JP" altLang="en-US" sz="1200"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FE004F96-DAEB-0BD8-60F9-8641D0F74764}"/>
                </a:ext>
              </a:extLst>
            </p:cNvPr>
            <p:cNvSpPr txBox="1"/>
            <p:nvPr/>
          </p:nvSpPr>
          <p:spPr>
            <a:xfrm>
              <a:off x="6179996"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56</a:t>
              </a:r>
              <a:endParaRPr kumimoji="1" lang="ja-JP" altLang="en-US" sz="1200" dirty="0">
                <a:latin typeface="Arial" panose="020B0604020202020204" pitchFamily="34" charset="0"/>
                <a:cs typeface="Arial" panose="020B0604020202020204" pitchFamily="34" charset="0"/>
              </a:endParaRPr>
            </a:p>
          </p:txBody>
        </p:sp>
        <p:sp>
          <p:nvSpPr>
            <p:cNvPr id="52" name="テキスト ボックス 51">
              <a:extLst>
                <a:ext uri="{FF2B5EF4-FFF2-40B4-BE49-F238E27FC236}">
                  <a16:creationId xmlns:a16="http://schemas.microsoft.com/office/drawing/2014/main" id="{9E025A7A-2D39-2768-01C2-0C3BA1FDD2B6}"/>
                </a:ext>
              </a:extLst>
            </p:cNvPr>
            <p:cNvSpPr txBox="1"/>
            <p:nvPr/>
          </p:nvSpPr>
          <p:spPr>
            <a:xfrm>
              <a:off x="6442994"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57</a:t>
              </a:r>
              <a:endParaRPr kumimoji="1" lang="ja-JP" altLang="en-US" sz="1200" dirty="0">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67392181-ACC0-585F-FD63-14945335F970}"/>
                </a:ext>
              </a:extLst>
            </p:cNvPr>
            <p:cNvSpPr txBox="1"/>
            <p:nvPr/>
          </p:nvSpPr>
          <p:spPr>
            <a:xfrm>
              <a:off x="6705992"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58</a:t>
              </a:r>
              <a:endParaRPr kumimoji="1" lang="ja-JP" altLang="en-US" sz="1200" dirty="0">
                <a:latin typeface="Arial" panose="020B0604020202020204" pitchFamily="34" charset="0"/>
                <a:cs typeface="Arial" panose="020B0604020202020204" pitchFamily="34" charset="0"/>
              </a:endParaRPr>
            </a:p>
          </p:txBody>
        </p:sp>
        <p:sp>
          <p:nvSpPr>
            <p:cNvPr id="54" name="テキスト ボックス 53">
              <a:extLst>
                <a:ext uri="{FF2B5EF4-FFF2-40B4-BE49-F238E27FC236}">
                  <a16:creationId xmlns:a16="http://schemas.microsoft.com/office/drawing/2014/main" id="{86DA8C50-87EC-A1FF-673C-785D37E1714F}"/>
                </a:ext>
              </a:extLst>
            </p:cNvPr>
            <p:cNvSpPr txBox="1"/>
            <p:nvPr/>
          </p:nvSpPr>
          <p:spPr>
            <a:xfrm>
              <a:off x="6968990"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59</a:t>
              </a:r>
              <a:endParaRPr kumimoji="1" lang="ja-JP" altLang="en-US" sz="1200" dirty="0">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327BFDCF-DDDF-7C30-63A9-37D3F5B7E35E}"/>
                </a:ext>
              </a:extLst>
            </p:cNvPr>
            <p:cNvSpPr txBox="1"/>
            <p:nvPr/>
          </p:nvSpPr>
          <p:spPr>
            <a:xfrm>
              <a:off x="7231988"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60</a:t>
              </a:r>
              <a:endParaRPr kumimoji="1" lang="ja-JP" altLang="en-US" sz="1200"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56BF0F2E-E0F7-1DAB-EFF5-EE2E36818120}"/>
                </a:ext>
              </a:extLst>
            </p:cNvPr>
            <p:cNvSpPr txBox="1"/>
            <p:nvPr/>
          </p:nvSpPr>
          <p:spPr>
            <a:xfrm>
              <a:off x="7494986"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61</a:t>
              </a:r>
              <a:endParaRPr kumimoji="1" lang="ja-JP" altLang="en-US" sz="1200" dirty="0">
                <a:latin typeface="Arial" panose="020B0604020202020204" pitchFamily="34" charset="0"/>
                <a:cs typeface="Arial" panose="020B0604020202020204" pitchFamily="34" charset="0"/>
              </a:endParaRPr>
            </a:p>
          </p:txBody>
        </p:sp>
        <p:sp>
          <p:nvSpPr>
            <p:cNvPr id="57" name="テキスト ボックス 56">
              <a:extLst>
                <a:ext uri="{FF2B5EF4-FFF2-40B4-BE49-F238E27FC236}">
                  <a16:creationId xmlns:a16="http://schemas.microsoft.com/office/drawing/2014/main" id="{FE95EB6C-EC20-F954-34EA-4AC180E52490}"/>
                </a:ext>
              </a:extLst>
            </p:cNvPr>
            <p:cNvSpPr txBox="1"/>
            <p:nvPr/>
          </p:nvSpPr>
          <p:spPr>
            <a:xfrm>
              <a:off x="7757984"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62</a:t>
              </a:r>
              <a:endParaRPr kumimoji="1" lang="ja-JP" altLang="en-US" sz="1200" dirty="0">
                <a:latin typeface="Arial" panose="020B0604020202020204" pitchFamily="34" charset="0"/>
                <a:cs typeface="Arial" panose="020B0604020202020204" pitchFamily="34" charset="0"/>
              </a:endParaRPr>
            </a:p>
          </p:txBody>
        </p:sp>
        <p:sp>
          <p:nvSpPr>
            <p:cNvPr id="58" name="テキスト ボックス 57">
              <a:extLst>
                <a:ext uri="{FF2B5EF4-FFF2-40B4-BE49-F238E27FC236}">
                  <a16:creationId xmlns:a16="http://schemas.microsoft.com/office/drawing/2014/main" id="{6983E71C-F7A5-EE1B-63C1-E4756665EC60}"/>
                </a:ext>
              </a:extLst>
            </p:cNvPr>
            <p:cNvSpPr txBox="1"/>
            <p:nvPr/>
          </p:nvSpPr>
          <p:spPr>
            <a:xfrm>
              <a:off x="8020979" y="2771881"/>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63</a:t>
              </a:r>
              <a:endParaRPr kumimoji="1" lang="ja-JP" altLang="en-US" sz="1200" dirty="0">
                <a:latin typeface="Arial" panose="020B0604020202020204" pitchFamily="34" charset="0"/>
                <a:cs typeface="Arial" panose="020B0604020202020204" pitchFamily="34" charset="0"/>
              </a:endParaRPr>
            </a:p>
          </p:txBody>
        </p:sp>
      </p:grpSp>
      <p:sp>
        <p:nvSpPr>
          <p:cNvPr id="63" name="テキスト ボックス 62">
            <a:extLst>
              <a:ext uri="{FF2B5EF4-FFF2-40B4-BE49-F238E27FC236}">
                <a16:creationId xmlns:a16="http://schemas.microsoft.com/office/drawing/2014/main" id="{F80DF119-4731-9280-4252-1FC66F5A42A7}"/>
              </a:ext>
            </a:extLst>
          </p:cNvPr>
          <p:cNvSpPr txBox="1"/>
          <p:nvPr/>
        </p:nvSpPr>
        <p:spPr>
          <a:xfrm>
            <a:off x="4787287" y="2836903"/>
            <a:ext cx="347847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Water content (%)</a:t>
            </a:r>
            <a:endParaRPr kumimoji="1" lang="ja-JP" altLang="en-US" sz="1200" dirty="0">
              <a:latin typeface="Arial" panose="020B0604020202020204" pitchFamily="34" charset="0"/>
              <a:cs typeface="Arial" panose="020B0604020202020204" pitchFamily="34" charset="0"/>
            </a:endParaRPr>
          </a:p>
        </p:txBody>
      </p:sp>
      <p:sp>
        <p:nvSpPr>
          <p:cNvPr id="64" name="テキスト ボックス 63">
            <a:extLst>
              <a:ext uri="{FF2B5EF4-FFF2-40B4-BE49-F238E27FC236}">
                <a16:creationId xmlns:a16="http://schemas.microsoft.com/office/drawing/2014/main" id="{B4096242-0612-8474-8BEF-7D61C3968B8B}"/>
              </a:ext>
            </a:extLst>
          </p:cNvPr>
          <p:cNvSpPr txBox="1"/>
          <p:nvPr/>
        </p:nvSpPr>
        <p:spPr>
          <a:xfrm>
            <a:off x="8269045" y="487401"/>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77" name="グループ化 76">
            <a:extLst>
              <a:ext uri="{FF2B5EF4-FFF2-40B4-BE49-F238E27FC236}">
                <a16:creationId xmlns:a16="http://schemas.microsoft.com/office/drawing/2014/main" id="{DE2845B0-EBF3-FEF2-A352-78C382B3BD79}"/>
              </a:ext>
            </a:extLst>
          </p:cNvPr>
          <p:cNvGrpSpPr/>
          <p:nvPr/>
        </p:nvGrpSpPr>
        <p:grpSpPr>
          <a:xfrm>
            <a:off x="8477017" y="615129"/>
            <a:ext cx="424874" cy="2148443"/>
            <a:chOff x="8430837" y="615129"/>
            <a:chExt cx="424874" cy="2148443"/>
          </a:xfrm>
        </p:grpSpPr>
        <p:sp>
          <p:nvSpPr>
            <p:cNvPr id="66" name="テキスト ボックス 65">
              <a:extLst>
                <a:ext uri="{FF2B5EF4-FFF2-40B4-BE49-F238E27FC236}">
                  <a16:creationId xmlns:a16="http://schemas.microsoft.com/office/drawing/2014/main" id="{8948951E-1894-209E-A9AC-31B13EC787BA}"/>
                </a:ext>
              </a:extLst>
            </p:cNvPr>
            <p:cNvSpPr txBox="1"/>
            <p:nvPr/>
          </p:nvSpPr>
          <p:spPr>
            <a:xfrm>
              <a:off x="8430837" y="615129"/>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45</a:t>
              </a:r>
              <a:endParaRPr kumimoji="1" lang="ja-JP" altLang="en-US" sz="1200" dirty="0">
                <a:latin typeface="Arial" panose="020B0604020202020204" pitchFamily="34" charset="0"/>
                <a:cs typeface="Arial" panose="020B0604020202020204" pitchFamily="34" charset="0"/>
              </a:endParaRPr>
            </a:p>
          </p:txBody>
        </p:sp>
        <p:sp>
          <p:nvSpPr>
            <p:cNvPr id="67" name="テキスト ボックス 66">
              <a:extLst>
                <a:ext uri="{FF2B5EF4-FFF2-40B4-BE49-F238E27FC236}">
                  <a16:creationId xmlns:a16="http://schemas.microsoft.com/office/drawing/2014/main" id="{2ED1F3D9-BDE5-7D43-B89E-577350940C87}"/>
                </a:ext>
              </a:extLst>
            </p:cNvPr>
            <p:cNvSpPr txBox="1"/>
            <p:nvPr/>
          </p:nvSpPr>
          <p:spPr>
            <a:xfrm>
              <a:off x="8430837" y="82306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68" name="テキスト ボックス 67">
              <a:extLst>
                <a:ext uri="{FF2B5EF4-FFF2-40B4-BE49-F238E27FC236}">
                  <a16:creationId xmlns:a16="http://schemas.microsoft.com/office/drawing/2014/main" id="{8AB9F02A-12FA-6E83-AED1-07EC7CDA02F5}"/>
                </a:ext>
              </a:extLst>
            </p:cNvPr>
            <p:cNvSpPr txBox="1"/>
            <p:nvPr/>
          </p:nvSpPr>
          <p:spPr>
            <a:xfrm>
              <a:off x="8430837" y="1031005"/>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69" name="テキスト ボックス 68">
              <a:extLst>
                <a:ext uri="{FF2B5EF4-FFF2-40B4-BE49-F238E27FC236}">
                  <a16:creationId xmlns:a16="http://schemas.microsoft.com/office/drawing/2014/main" id="{2CE8FC23-F555-0E4A-09F6-D8835A689B5A}"/>
                </a:ext>
              </a:extLst>
            </p:cNvPr>
            <p:cNvSpPr txBox="1"/>
            <p:nvPr/>
          </p:nvSpPr>
          <p:spPr>
            <a:xfrm>
              <a:off x="8430837" y="1238943"/>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70" name="テキスト ボックス 69">
              <a:extLst>
                <a:ext uri="{FF2B5EF4-FFF2-40B4-BE49-F238E27FC236}">
                  <a16:creationId xmlns:a16="http://schemas.microsoft.com/office/drawing/2014/main" id="{50F0053D-B71E-12E2-1309-6C513ACBA585}"/>
                </a:ext>
              </a:extLst>
            </p:cNvPr>
            <p:cNvSpPr txBox="1"/>
            <p:nvPr/>
          </p:nvSpPr>
          <p:spPr>
            <a:xfrm>
              <a:off x="8430837" y="144688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72" name="テキスト ボックス 71">
              <a:extLst>
                <a:ext uri="{FF2B5EF4-FFF2-40B4-BE49-F238E27FC236}">
                  <a16:creationId xmlns:a16="http://schemas.microsoft.com/office/drawing/2014/main" id="{3573BA27-6499-D14B-A835-25E80C114CC2}"/>
                </a:ext>
              </a:extLst>
            </p:cNvPr>
            <p:cNvSpPr txBox="1"/>
            <p:nvPr/>
          </p:nvSpPr>
          <p:spPr>
            <a:xfrm>
              <a:off x="8430837" y="186275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73" name="テキスト ボックス 72">
              <a:extLst>
                <a:ext uri="{FF2B5EF4-FFF2-40B4-BE49-F238E27FC236}">
                  <a16:creationId xmlns:a16="http://schemas.microsoft.com/office/drawing/2014/main" id="{E0ED437F-55F2-9539-5DB6-F7E97B2D96F9}"/>
                </a:ext>
              </a:extLst>
            </p:cNvPr>
            <p:cNvSpPr txBox="1"/>
            <p:nvPr/>
          </p:nvSpPr>
          <p:spPr>
            <a:xfrm>
              <a:off x="8430837" y="2070695"/>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74" name="テキスト ボックス 73">
              <a:extLst>
                <a:ext uri="{FF2B5EF4-FFF2-40B4-BE49-F238E27FC236}">
                  <a16:creationId xmlns:a16="http://schemas.microsoft.com/office/drawing/2014/main" id="{898A2027-16D2-4F02-1FEF-982567AFD5BC}"/>
                </a:ext>
              </a:extLst>
            </p:cNvPr>
            <p:cNvSpPr txBox="1"/>
            <p:nvPr/>
          </p:nvSpPr>
          <p:spPr>
            <a:xfrm>
              <a:off x="8430837" y="2278633"/>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sp>
          <p:nvSpPr>
            <p:cNvPr id="75" name="テキスト ボックス 74">
              <a:extLst>
                <a:ext uri="{FF2B5EF4-FFF2-40B4-BE49-F238E27FC236}">
                  <a16:creationId xmlns:a16="http://schemas.microsoft.com/office/drawing/2014/main" id="{463E93D8-8A18-216E-5F74-F2759BE2E089}"/>
                </a:ext>
              </a:extLst>
            </p:cNvPr>
            <p:cNvSpPr txBox="1"/>
            <p:nvPr/>
          </p:nvSpPr>
          <p:spPr>
            <a:xfrm>
              <a:off x="8430837" y="2486573"/>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76" name="テキスト ボックス 75">
              <a:extLst>
                <a:ext uri="{FF2B5EF4-FFF2-40B4-BE49-F238E27FC236}">
                  <a16:creationId xmlns:a16="http://schemas.microsoft.com/office/drawing/2014/main" id="{0752470A-59CD-26D3-17B6-09EDB9A40554}"/>
                </a:ext>
              </a:extLst>
            </p:cNvPr>
            <p:cNvSpPr txBox="1"/>
            <p:nvPr/>
          </p:nvSpPr>
          <p:spPr>
            <a:xfrm>
              <a:off x="8430837" y="1654819"/>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grpSp>
        <p:nvGrpSpPr>
          <p:cNvPr id="93" name="グループ化 92">
            <a:extLst>
              <a:ext uri="{FF2B5EF4-FFF2-40B4-BE49-F238E27FC236}">
                <a16:creationId xmlns:a16="http://schemas.microsoft.com/office/drawing/2014/main" id="{601DCAC3-9DB0-8343-E6DC-A6384EA93AD9}"/>
              </a:ext>
            </a:extLst>
          </p:cNvPr>
          <p:cNvGrpSpPr/>
          <p:nvPr/>
        </p:nvGrpSpPr>
        <p:grpSpPr>
          <a:xfrm>
            <a:off x="8658069" y="2621271"/>
            <a:ext cx="3497387" cy="276999"/>
            <a:chOff x="8658069" y="2604187"/>
            <a:chExt cx="3497387" cy="276999"/>
          </a:xfrm>
        </p:grpSpPr>
        <p:sp>
          <p:nvSpPr>
            <p:cNvPr id="79" name="テキスト ボックス 78">
              <a:extLst>
                <a:ext uri="{FF2B5EF4-FFF2-40B4-BE49-F238E27FC236}">
                  <a16:creationId xmlns:a16="http://schemas.microsoft.com/office/drawing/2014/main" id="{3FF01E99-6E9E-B9BF-9657-120C0EF34B0F}"/>
                </a:ext>
              </a:extLst>
            </p:cNvPr>
            <p:cNvSpPr txBox="1"/>
            <p:nvPr/>
          </p:nvSpPr>
          <p:spPr>
            <a:xfrm>
              <a:off x="8658069"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48</a:t>
              </a:r>
              <a:endParaRPr kumimoji="1" lang="ja-JP" altLang="en-US" sz="1200" dirty="0">
                <a:latin typeface="Arial" panose="020B0604020202020204" pitchFamily="34" charset="0"/>
                <a:cs typeface="Arial" panose="020B0604020202020204" pitchFamily="34" charset="0"/>
              </a:endParaRPr>
            </a:p>
          </p:txBody>
        </p:sp>
        <p:sp>
          <p:nvSpPr>
            <p:cNvPr id="80" name="テキスト ボックス 79">
              <a:extLst>
                <a:ext uri="{FF2B5EF4-FFF2-40B4-BE49-F238E27FC236}">
                  <a16:creationId xmlns:a16="http://schemas.microsoft.com/office/drawing/2014/main" id="{2E069B4B-6173-88B2-B839-C47A8AE2DBB0}"/>
                </a:ext>
              </a:extLst>
            </p:cNvPr>
            <p:cNvSpPr txBox="1"/>
            <p:nvPr/>
          </p:nvSpPr>
          <p:spPr>
            <a:xfrm>
              <a:off x="8964478"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81" name="テキスト ボックス 80">
              <a:extLst>
                <a:ext uri="{FF2B5EF4-FFF2-40B4-BE49-F238E27FC236}">
                  <a16:creationId xmlns:a16="http://schemas.microsoft.com/office/drawing/2014/main" id="{715D8511-053B-0142-69B2-83A955C88934}"/>
                </a:ext>
              </a:extLst>
            </p:cNvPr>
            <p:cNvSpPr txBox="1"/>
            <p:nvPr/>
          </p:nvSpPr>
          <p:spPr>
            <a:xfrm>
              <a:off x="9270887"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52</a:t>
              </a:r>
              <a:endParaRPr kumimoji="1" lang="ja-JP" altLang="en-US" sz="1200" dirty="0">
                <a:latin typeface="Arial" panose="020B0604020202020204" pitchFamily="34" charset="0"/>
                <a:cs typeface="Arial" panose="020B0604020202020204" pitchFamily="34" charset="0"/>
              </a:endParaRPr>
            </a:p>
          </p:txBody>
        </p:sp>
        <p:sp>
          <p:nvSpPr>
            <p:cNvPr id="82" name="テキスト ボックス 81">
              <a:extLst>
                <a:ext uri="{FF2B5EF4-FFF2-40B4-BE49-F238E27FC236}">
                  <a16:creationId xmlns:a16="http://schemas.microsoft.com/office/drawing/2014/main" id="{3B1D546D-B42A-F8D6-6EAB-72D2C3DE3AB2}"/>
                </a:ext>
              </a:extLst>
            </p:cNvPr>
            <p:cNvSpPr txBox="1"/>
            <p:nvPr/>
          </p:nvSpPr>
          <p:spPr>
            <a:xfrm>
              <a:off x="9577296"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54</a:t>
              </a:r>
              <a:endParaRPr kumimoji="1" lang="ja-JP" altLang="en-US" sz="1200" dirty="0">
                <a:latin typeface="Arial" panose="020B0604020202020204" pitchFamily="34" charset="0"/>
                <a:cs typeface="Arial" panose="020B0604020202020204" pitchFamily="34" charset="0"/>
              </a:endParaRPr>
            </a:p>
          </p:txBody>
        </p:sp>
        <p:sp>
          <p:nvSpPr>
            <p:cNvPr id="83" name="テキスト ボックス 82">
              <a:extLst>
                <a:ext uri="{FF2B5EF4-FFF2-40B4-BE49-F238E27FC236}">
                  <a16:creationId xmlns:a16="http://schemas.microsoft.com/office/drawing/2014/main" id="{653C132A-903B-BAC0-08E7-2E589BE2863F}"/>
                </a:ext>
              </a:extLst>
            </p:cNvPr>
            <p:cNvSpPr txBox="1"/>
            <p:nvPr/>
          </p:nvSpPr>
          <p:spPr>
            <a:xfrm>
              <a:off x="9883705"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56</a:t>
              </a:r>
              <a:endParaRPr kumimoji="1" lang="ja-JP" altLang="en-US" sz="1200" dirty="0">
                <a:latin typeface="Arial" panose="020B0604020202020204" pitchFamily="34" charset="0"/>
                <a:cs typeface="Arial" panose="020B0604020202020204" pitchFamily="34" charset="0"/>
              </a:endParaRPr>
            </a:p>
          </p:txBody>
        </p:sp>
        <p:sp>
          <p:nvSpPr>
            <p:cNvPr id="84" name="テキスト ボックス 83">
              <a:extLst>
                <a:ext uri="{FF2B5EF4-FFF2-40B4-BE49-F238E27FC236}">
                  <a16:creationId xmlns:a16="http://schemas.microsoft.com/office/drawing/2014/main" id="{1A14B543-602F-44F2-0474-721706861FA4}"/>
                </a:ext>
              </a:extLst>
            </p:cNvPr>
            <p:cNvSpPr txBox="1"/>
            <p:nvPr/>
          </p:nvSpPr>
          <p:spPr>
            <a:xfrm>
              <a:off x="10190114"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58</a:t>
              </a:r>
              <a:endParaRPr kumimoji="1" lang="ja-JP" altLang="en-US" sz="1200" dirty="0">
                <a:latin typeface="Arial" panose="020B0604020202020204" pitchFamily="34" charset="0"/>
                <a:cs typeface="Arial" panose="020B0604020202020204" pitchFamily="34" charset="0"/>
              </a:endParaRPr>
            </a:p>
          </p:txBody>
        </p:sp>
        <p:sp>
          <p:nvSpPr>
            <p:cNvPr id="85" name="テキスト ボックス 84">
              <a:extLst>
                <a:ext uri="{FF2B5EF4-FFF2-40B4-BE49-F238E27FC236}">
                  <a16:creationId xmlns:a16="http://schemas.microsoft.com/office/drawing/2014/main" id="{C6AD49C4-14FF-B26A-59B1-A91012942334}"/>
                </a:ext>
              </a:extLst>
            </p:cNvPr>
            <p:cNvSpPr txBox="1"/>
            <p:nvPr/>
          </p:nvSpPr>
          <p:spPr>
            <a:xfrm>
              <a:off x="10496523"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60</a:t>
              </a:r>
              <a:endParaRPr kumimoji="1" lang="ja-JP" altLang="en-US" sz="1200" dirty="0">
                <a:latin typeface="Arial" panose="020B0604020202020204" pitchFamily="34" charset="0"/>
                <a:cs typeface="Arial" panose="020B0604020202020204" pitchFamily="34" charset="0"/>
              </a:endParaRPr>
            </a:p>
          </p:txBody>
        </p:sp>
        <p:sp>
          <p:nvSpPr>
            <p:cNvPr id="86" name="テキスト ボックス 85">
              <a:extLst>
                <a:ext uri="{FF2B5EF4-FFF2-40B4-BE49-F238E27FC236}">
                  <a16:creationId xmlns:a16="http://schemas.microsoft.com/office/drawing/2014/main" id="{D66C15E4-32DF-DC43-27C8-432343037CF3}"/>
                </a:ext>
              </a:extLst>
            </p:cNvPr>
            <p:cNvSpPr txBox="1"/>
            <p:nvPr/>
          </p:nvSpPr>
          <p:spPr>
            <a:xfrm>
              <a:off x="10802932"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62</a:t>
              </a:r>
              <a:endParaRPr kumimoji="1" lang="ja-JP" altLang="en-US" sz="1200" dirty="0">
                <a:latin typeface="Arial" panose="020B0604020202020204" pitchFamily="34" charset="0"/>
                <a:cs typeface="Arial" panose="020B0604020202020204" pitchFamily="34" charset="0"/>
              </a:endParaRPr>
            </a:p>
          </p:txBody>
        </p:sp>
        <p:sp>
          <p:nvSpPr>
            <p:cNvPr id="87" name="テキスト ボックス 86">
              <a:extLst>
                <a:ext uri="{FF2B5EF4-FFF2-40B4-BE49-F238E27FC236}">
                  <a16:creationId xmlns:a16="http://schemas.microsoft.com/office/drawing/2014/main" id="{DD549A5D-8EA1-B913-1330-87E8E4E925A8}"/>
                </a:ext>
              </a:extLst>
            </p:cNvPr>
            <p:cNvSpPr txBox="1"/>
            <p:nvPr/>
          </p:nvSpPr>
          <p:spPr>
            <a:xfrm>
              <a:off x="11109341"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64</a:t>
              </a:r>
              <a:endParaRPr kumimoji="1" lang="ja-JP" altLang="en-US" sz="1200" dirty="0">
                <a:latin typeface="Arial" panose="020B0604020202020204" pitchFamily="34" charset="0"/>
                <a:cs typeface="Arial" panose="020B0604020202020204" pitchFamily="34" charset="0"/>
              </a:endParaRPr>
            </a:p>
          </p:txBody>
        </p:sp>
        <p:sp>
          <p:nvSpPr>
            <p:cNvPr id="88" name="テキスト ボックス 87">
              <a:extLst>
                <a:ext uri="{FF2B5EF4-FFF2-40B4-BE49-F238E27FC236}">
                  <a16:creationId xmlns:a16="http://schemas.microsoft.com/office/drawing/2014/main" id="{95A7124D-D865-496C-2181-0A02F85ED574}"/>
                </a:ext>
              </a:extLst>
            </p:cNvPr>
            <p:cNvSpPr txBox="1"/>
            <p:nvPr/>
          </p:nvSpPr>
          <p:spPr>
            <a:xfrm>
              <a:off x="11415750"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66</a:t>
              </a:r>
              <a:endParaRPr kumimoji="1" lang="ja-JP" altLang="en-US" sz="1200" dirty="0">
                <a:latin typeface="Arial" panose="020B0604020202020204" pitchFamily="34" charset="0"/>
                <a:cs typeface="Arial" panose="020B0604020202020204" pitchFamily="34" charset="0"/>
              </a:endParaRPr>
            </a:p>
          </p:txBody>
        </p:sp>
        <p:sp>
          <p:nvSpPr>
            <p:cNvPr id="89" name="テキスト ボックス 88">
              <a:extLst>
                <a:ext uri="{FF2B5EF4-FFF2-40B4-BE49-F238E27FC236}">
                  <a16:creationId xmlns:a16="http://schemas.microsoft.com/office/drawing/2014/main" id="{CCADCA92-C02F-2363-A69A-100A63BE0798}"/>
                </a:ext>
              </a:extLst>
            </p:cNvPr>
            <p:cNvSpPr txBox="1"/>
            <p:nvPr/>
          </p:nvSpPr>
          <p:spPr>
            <a:xfrm>
              <a:off x="11722154" y="26041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68</a:t>
              </a:r>
              <a:endParaRPr kumimoji="1" lang="ja-JP" altLang="en-US" sz="1200" dirty="0">
                <a:latin typeface="Arial" panose="020B0604020202020204" pitchFamily="34" charset="0"/>
                <a:cs typeface="Arial" panose="020B0604020202020204" pitchFamily="34" charset="0"/>
              </a:endParaRPr>
            </a:p>
          </p:txBody>
        </p:sp>
      </p:grpSp>
      <p:sp>
        <p:nvSpPr>
          <p:cNvPr id="94" name="テキスト ボックス 93">
            <a:extLst>
              <a:ext uri="{FF2B5EF4-FFF2-40B4-BE49-F238E27FC236}">
                <a16:creationId xmlns:a16="http://schemas.microsoft.com/office/drawing/2014/main" id="{E9D9EED3-61EC-195F-FD1F-BD537C6D5591}"/>
              </a:ext>
            </a:extLst>
          </p:cNvPr>
          <p:cNvSpPr txBox="1"/>
          <p:nvPr/>
        </p:nvSpPr>
        <p:spPr>
          <a:xfrm>
            <a:off x="8869520" y="2836903"/>
            <a:ext cx="3088311"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SPAD value</a:t>
            </a:r>
            <a:endParaRPr kumimoji="1" lang="ja-JP" altLang="en-US" sz="1200" dirty="0">
              <a:latin typeface="Arial" panose="020B0604020202020204" pitchFamily="34" charset="0"/>
              <a:cs typeface="Arial" panose="020B0604020202020204" pitchFamily="34" charset="0"/>
            </a:endParaRPr>
          </a:p>
        </p:txBody>
      </p:sp>
      <p:grpSp>
        <p:nvGrpSpPr>
          <p:cNvPr id="107" name="グループ化 106">
            <a:extLst>
              <a:ext uri="{FF2B5EF4-FFF2-40B4-BE49-F238E27FC236}">
                <a16:creationId xmlns:a16="http://schemas.microsoft.com/office/drawing/2014/main" id="{64873BA2-DE50-C684-1AA3-18F486F0D43A}"/>
              </a:ext>
            </a:extLst>
          </p:cNvPr>
          <p:cNvGrpSpPr/>
          <p:nvPr/>
        </p:nvGrpSpPr>
        <p:grpSpPr>
          <a:xfrm>
            <a:off x="328516" y="3152403"/>
            <a:ext cx="424874" cy="2148443"/>
            <a:chOff x="255797" y="3152403"/>
            <a:chExt cx="424874" cy="2148443"/>
          </a:xfrm>
        </p:grpSpPr>
        <p:sp>
          <p:nvSpPr>
            <p:cNvPr id="96" name="テキスト ボックス 95">
              <a:extLst>
                <a:ext uri="{FF2B5EF4-FFF2-40B4-BE49-F238E27FC236}">
                  <a16:creationId xmlns:a16="http://schemas.microsoft.com/office/drawing/2014/main" id="{8AAF7F63-50AC-A97F-DC12-54675EC5973E}"/>
                </a:ext>
              </a:extLst>
            </p:cNvPr>
            <p:cNvSpPr txBox="1"/>
            <p:nvPr/>
          </p:nvSpPr>
          <p:spPr>
            <a:xfrm>
              <a:off x="255797" y="3152403"/>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a:t>
              </a:r>
              <a:endParaRPr kumimoji="1" lang="ja-JP" altLang="en-US" sz="1200" dirty="0">
                <a:latin typeface="Arial" panose="020B0604020202020204" pitchFamily="34" charset="0"/>
                <a:cs typeface="Arial" panose="020B0604020202020204" pitchFamily="34" charset="0"/>
              </a:endParaRPr>
            </a:p>
          </p:txBody>
        </p:sp>
        <p:sp>
          <p:nvSpPr>
            <p:cNvPr id="97" name="テキスト ボックス 96">
              <a:extLst>
                <a:ext uri="{FF2B5EF4-FFF2-40B4-BE49-F238E27FC236}">
                  <a16:creationId xmlns:a16="http://schemas.microsoft.com/office/drawing/2014/main" id="{75EB0238-E3E8-4761-0326-057B884BBDEE}"/>
                </a:ext>
              </a:extLst>
            </p:cNvPr>
            <p:cNvSpPr txBox="1"/>
            <p:nvPr/>
          </p:nvSpPr>
          <p:spPr>
            <a:xfrm>
              <a:off x="255797" y="377621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99" name="テキスト ボックス 98">
              <a:extLst>
                <a:ext uri="{FF2B5EF4-FFF2-40B4-BE49-F238E27FC236}">
                  <a16:creationId xmlns:a16="http://schemas.microsoft.com/office/drawing/2014/main" id="{491265E2-B8EE-6B70-E34A-4C3612DE48B6}"/>
                </a:ext>
              </a:extLst>
            </p:cNvPr>
            <p:cNvSpPr txBox="1"/>
            <p:nvPr/>
          </p:nvSpPr>
          <p:spPr>
            <a:xfrm>
              <a:off x="255797" y="408812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101" name="テキスト ボックス 100">
              <a:extLst>
                <a:ext uri="{FF2B5EF4-FFF2-40B4-BE49-F238E27FC236}">
                  <a16:creationId xmlns:a16="http://schemas.microsoft.com/office/drawing/2014/main" id="{70C8A828-5192-5164-5985-C57DFF968523}"/>
                </a:ext>
              </a:extLst>
            </p:cNvPr>
            <p:cNvSpPr txBox="1"/>
            <p:nvPr/>
          </p:nvSpPr>
          <p:spPr>
            <a:xfrm>
              <a:off x="255797" y="346431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103" name="テキスト ボックス 102">
              <a:extLst>
                <a:ext uri="{FF2B5EF4-FFF2-40B4-BE49-F238E27FC236}">
                  <a16:creationId xmlns:a16="http://schemas.microsoft.com/office/drawing/2014/main" id="{3B2A9EAC-DF85-5B6F-3D8A-AA3E4F762A9B}"/>
                </a:ext>
              </a:extLst>
            </p:cNvPr>
            <p:cNvSpPr txBox="1"/>
            <p:nvPr/>
          </p:nvSpPr>
          <p:spPr>
            <a:xfrm>
              <a:off x="255797" y="471193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105" name="テキスト ボックス 104">
              <a:extLst>
                <a:ext uri="{FF2B5EF4-FFF2-40B4-BE49-F238E27FC236}">
                  <a16:creationId xmlns:a16="http://schemas.microsoft.com/office/drawing/2014/main" id="{F2262E66-EE1F-2FA7-48B0-50BF1D5F6F92}"/>
                </a:ext>
              </a:extLst>
            </p:cNvPr>
            <p:cNvSpPr txBox="1"/>
            <p:nvPr/>
          </p:nvSpPr>
          <p:spPr>
            <a:xfrm>
              <a:off x="255797" y="502384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106" name="テキスト ボックス 105">
              <a:extLst>
                <a:ext uri="{FF2B5EF4-FFF2-40B4-BE49-F238E27FC236}">
                  <a16:creationId xmlns:a16="http://schemas.microsoft.com/office/drawing/2014/main" id="{F4147BA8-7A86-A921-92B6-E7BA12B61C98}"/>
                </a:ext>
              </a:extLst>
            </p:cNvPr>
            <p:cNvSpPr txBox="1"/>
            <p:nvPr/>
          </p:nvSpPr>
          <p:spPr>
            <a:xfrm>
              <a:off x="255797" y="440003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sp>
        <p:nvSpPr>
          <p:cNvPr id="108" name="テキスト ボックス 107">
            <a:extLst>
              <a:ext uri="{FF2B5EF4-FFF2-40B4-BE49-F238E27FC236}">
                <a16:creationId xmlns:a16="http://schemas.microsoft.com/office/drawing/2014/main" id="{9564DCCD-7782-AB22-9345-A968328371F9}"/>
              </a:ext>
            </a:extLst>
          </p:cNvPr>
          <p:cNvSpPr txBox="1"/>
          <p:nvPr/>
        </p:nvSpPr>
        <p:spPr>
          <a:xfrm>
            <a:off x="120544" y="2998779"/>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115" name="グループ化 114">
            <a:extLst>
              <a:ext uri="{FF2B5EF4-FFF2-40B4-BE49-F238E27FC236}">
                <a16:creationId xmlns:a16="http://schemas.microsoft.com/office/drawing/2014/main" id="{4C4BC128-941E-1F86-3CFF-D02660458949}"/>
              </a:ext>
            </a:extLst>
          </p:cNvPr>
          <p:cNvGrpSpPr/>
          <p:nvPr/>
        </p:nvGrpSpPr>
        <p:grpSpPr>
          <a:xfrm>
            <a:off x="739804" y="5164787"/>
            <a:ext cx="3310552" cy="276999"/>
            <a:chOff x="739804" y="5179082"/>
            <a:chExt cx="3310552" cy="276999"/>
          </a:xfrm>
        </p:grpSpPr>
        <p:sp>
          <p:nvSpPr>
            <p:cNvPr id="110" name="テキスト ボックス 109">
              <a:extLst>
                <a:ext uri="{FF2B5EF4-FFF2-40B4-BE49-F238E27FC236}">
                  <a16:creationId xmlns:a16="http://schemas.microsoft.com/office/drawing/2014/main" id="{44A63FFD-0966-C2E2-78B9-8CEE96531417}"/>
                </a:ext>
              </a:extLst>
            </p:cNvPr>
            <p:cNvSpPr txBox="1"/>
            <p:nvPr/>
          </p:nvSpPr>
          <p:spPr>
            <a:xfrm>
              <a:off x="739804" y="517908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0.5</a:t>
              </a:r>
              <a:endParaRPr kumimoji="1" lang="ja-JP" altLang="en-US" sz="1200" dirty="0">
                <a:latin typeface="Arial" panose="020B0604020202020204" pitchFamily="34" charset="0"/>
                <a:cs typeface="Arial" panose="020B0604020202020204" pitchFamily="34" charset="0"/>
              </a:endParaRPr>
            </a:p>
          </p:txBody>
        </p:sp>
        <p:sp>
          <p:nvSpPr>
            <p:cNvPr id="111" name="テキスト ボックス 110">
              <a:extLst>
                <a:ext uri="{FF2B5EF4-FFF2-40B4-BE49-F238E27FC236}">
                  <a16:creationId xmlns:a16="http://schemas.microsoft.com/office/drawing/2014/main" id="{C97C0C95-2168-E036-60C1-9C3AA9ECE3D4}"/>
                </a:ext>
              </a:extLst>
            </p:cNvPr>
            <p:cNvSpPr txBox="1"/>
            <p:nvPr/>
          </p:nvSpPr>
          <p:spPr>
            <a:xfrm>
              <a:off x="1409620" y="517908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112" name="テキスト ボックス 111">
              <a:extLst>
                <a:ext uri="{FF2B5EF4-FFF2-40B4-BE49-F238E27FC236}">
                  <a16:creationId xmlns:a16="http://schemas.microsoft.com/office/drawing/2014/main" id="{275B2CCE-4053-A28B-89D6-9A3CFB2CC426}"/>
                </a:ext>
              </a:extLst>
            </p:cNvPr>
            <p:cNvSpPr txBox="1"/>
            <p:nvPr/>
          </p:nvSpPr>
          <p:spPr>
            <a:xfrm>
              <a:off x="2079436" y="517908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113" name="テキスト ボックス 112">
              <a:extLst>
                <a:ext uri="{FF2B5EF4-FFF2-40B4-BE49-F238E27FC236}">
                  <a16:creationId xmlns:a16="http://schemas.microsoft.com/office/drawing/2014/main" id="{9BDD814A-8FAA-1E29-4E5E-66B2AC12A4C4}"/>
                </a:ext>
              </a:extLst>
            </p:cNvPr>
            <p:cNvSpPr txBox="1"/>
            <p:nvPr/>
          </p:nvSpPr>
          <p:spPr>
            <a:xfrm>
              <a:off x="2749252" y="517908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114" name="テキスト ボックス 113">
              <a:extLst>
                <a:ext uri="{FF2B5EF4-FFF2-40B4-BE49-F238E27FC236}">
                  <a16:creationId xmlns:a16="http://schemas.microsoft.com/office/drawing/2014/main" id="{48572A0F-3557-AF26-6543-5325F5A9126E}"/>
                </a:ext>
              </a:extLst>
            </p:cNvPr>
            <p:cNvSpPr txBox="1"/>
            <p:nvPr/>
          </p:nvSpPr>
          <p:spPr>
            <a:xfrm>
              <a:off x="3419068" y="5179082"/>
              <a:ext cx="63128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grpSp>
      <p:sp>
        <p:nvSpPr>
          <p:cNvPr id="116" name="テキスト ボックス 115">
            <a:extLst>
              <a:ext uri="{FF2B5EF4-FFF2-40B4-BE49-F238E27FC236}">
                <a16:creationId xmlns:a16="http://schemas.microsoft.com/office/drawing/2014/main" id="{28675CEE-DF27-2057-5C38-07C977E7AB8B}"/>
              </a:ext>
            </a:extLst>
          </p:cNvPr>
          <p:cNvSpPr txBox="1"/>
          <p:nvPr/>
        </p:nvSpPr>
        <p:spPr>
          <a:xfrm>
            <a:off x="671426" y="5390757"/>
            <a:ext cx="3429976"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Dry weight (g)</a:t>
            </a:r>
            <a:endParaRPr kumimoji="1" lang="ja-JP" altLang="en-US" sz="1200" dirty="0">
              <a:latin typeface="Arial" panose="020B0604020202020204" pitchFamily="34" charset="0"/>
              <a:cs typeface="Arial" panose="020B0604020202020204" pitchFamily="34" charset="0"/>
            </a:endParaRPr>
          </a:p>
        </p:txBody>
      </p:sp>
      <p:sp>
        <p:nvSpPr>
          <p:cNvPr id="117" name="テキスト ボックス 116">
            <a:extLst>
              <a:ext uri="{FF2B5EF4-FFF2-40B4-BE49-F238E27FC236}">
                <a16:creationId xmlns:a16="http://schemas.microsoft.com/office/drawing/2014/main" id="{757DAC5D-1E53-E4AE-5BBA-444BDDD5BEF8}"/>
              </a:ext>
            </a:extLst>
          </p:cNvPr>
          <p:cNvSpPr txBox="1"/>
          <p:nvPr/>
        </p:nvSpPr>
        <p:spPr>
          <a:xfrm>
            <a:off x="4207647" y="3159872"/>
            <a:ext cx="369332"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Number of genotypes</a:t>
            </a:r>
            <a:endParaRPr kumimoji="1" lang="ja-JP" altLang="en-US" sz="1200" dirty="0">
              <a:latin typeface="Arial" panose="020B0604020202020204" pitchFamily="34" charset="0"/>
              <a:cs typeface="Arial" panose="020B0604020202020204" pitchFamily="34" charset="0"/>
            </a:endParaRPr>
          </a:p>
        </p:txBody>
      </p:sp>
      <p:grpSp>
        <p:nvGrpSpPr>
          <p:cNvPr id="129" name="グループ化 128">
            <a:extLst>
              <a:ext uri="{FF2B5EF4-FFF2-40B4-BE49-F238E27FC236}">
                <a16:creationId xmlns:a16="http://schemas.microsoft.com/office/drawing/2014/main" id="{BB1021C6-5D98-008D-3D56-F5D1D6AB156C}"/>
              </a:ext>
            </a:extLst>
          </p:cNvPr>
          <p:cNvGrpSpPr/>
          <p:nvPr/>
        </p:nvGrpSpPr>
        <p:grpSpPr>
          <a:xfrm>
            <a:off x="4424850" y="3287600"/>
            <a:ext cx="424874" cy="2028371"/>
            <a:chOff x="4363275" y="3287600"/>
            <a:chExt cx="424874" cy="2028371"/>
          </a:xfrm>
        </p:grpSpPr>
        <p:sp>
          <p:nvSpPr>
            <p:cNvPr id="119" name="テキスト ボックス 118">
              <a:extLst>
                <a:ext uri="{FF2B5EF4-FFF2-40B4-BE49-F238E27FC236}">
                  <a16:creationId xmlns:a16="http://schemas.microsoft.com/office/drawing/2014/main" id="{4A0FB602-57C7-FAE2-7343-971F60D4C348}"/>
                </a:ext>
              </a:extLst>
            </p:cNvPr>
            <p:cNvSpPr txBox="1"/>
            <p:nvPr/>
          </p:nvSpPr>
          <p:spPr>
            <a:xfrm>
              <a:off x="4363275" y="3287600"/>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45</a:t>
              </a:r>
              <a:endParaRPr kumimoji="1" lang="ja-JP" altLang="en-US" sz="1200" dirty="0">
                <a:latin typeface="Arial" panose="020B0604020202020204" pitchFamily="34" charset="0"/>
                <a:cs typeface="Arial" panose="020B0604020202020204" pitchFamily="34" charset="0"/>
              </a:endParaRPr>
            </a:p>
          </p:txBody>
        </p:sp>
        <p:sp>
          <p:nvSpPr>
            <p:cNvPr id="120" name="テキスト ボックス 119">
              <a:extLst>
                <a:ext uri="{FF2B5EF4-FFF2-40B4-BE49-F238E27FC236}">
                  <a16:creationId xmlns:a16="http://schemas.microsoft.com/office/drawing/2014/main" id="{E42A3FB8-CC85-BE15-903C-C9883CDB9FBB}"/>
                </a:ext>
              </a:extLst>
            </p:cNvPr>
            <p:cNvSpPr txBox="1"/>
            <p:nvPr/>
          </p:nvSpPr>
          <p:spPr>
            <a:xfrm>
              <a:off x="4363275" y="348219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121" name="テキスト ボックス 120">
              <a:extLst>
                <a:ext uri="{FF2B5EF4-FFF2-40B4-BE49-F238E27FC236}">
                  <a16:creationId xmlns:a16="http://schemas.microsoft.com/office/drawing/2014/main" id="{84D2BAB2-7CDF-E3F2-39D0-2F65374D746F}"/>
                </a:ext>
              </a:extLst>
            </p:cNvPr>
            <p:cNvSpPr txBox="1"/>
            <p:nvPr/>
          </p:nvSpPr>
          <p:spPr>
            <a:xfrm>
              <a:off x="4363275" y="367679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122" name="テキスト ボックス 121">
              <a:extLst>
                <a:ext uri="{FF2B5EF4-FFF2-40B4-BE49-F238E27FC236}">
                  <a16:creationId xmlns:a16="http://schemas.microsoft.com/office/drawing/2014/main" id="{634B0D09-C332-DFA5-3645-1172F1CBB7BE}"/>
                </a:ext>
              </a:extLst>
            </p:cNvPr>
            <p:cNvSpPr txBox="1"/>
            <p:nvPr/>
          </p:nvSpPr>
          <p:spPr>
            <a:xfrm>
              <a:off x="4363275" y="387139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123" name="テキスト ボックス 122">
              <a:extLst>
                <a:ext uri="{FF2B5EF4-FFF2-40B4-BE49-F238E27FC236}">
                  <a16:creationId xmlns:a16="http://schemas.microsoft.com/office/drawing/2014/main" id="{AD7F166B-64BA-4556-0651-79EF03B0A51F}"/>
                </a:ext>
              </a:extLst>
            </p:cNvPr>
            <p:cNvSpPr txBox="1"/>
            <p:nvPr/>
          </p:nvSpPr>
          <p:spPr>
            <a:xfrm>
              <a:off x="4363275" y="406598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124" name="テキスト ボックス 123">
              <a:extLst>
                <a:ext uri="{FF2B5EF4-FFF2-40B4-BE49-F238E27FC236}">
                  <a16:creationId xmlns:a16="http://schemas.microsoft.com/office/drawing/2014/main" id="{E6C5B411-606B-AA6D-577C-50D406D40ADA}"/>
                </a:ext>
              </a:extLst>
            </p:cNvPr>
            <p:cNvSpPr txBox="1"/>
            <p:nvPr/>
          </p:nvSpPr>
          <p:spPr>
            <a:xfrm>
              <a:off x="4363275" y="445518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125" name="テキスト ボックス 124">
              <a:extLst>
                <a:ext uri="{FF2B5EF4-FFF2-40B4-BE49-F238E27FC236}">
                  <a16:creationId xmlns:a16="http://schemas.microsoft.com/office/drawing/2014/main" id="{7C89DA5D-858B-2171-20DB-5069F615CCCE}"/>
                </a:ext>
              </a:extLst>
            </p:cNvPr>
            <p:cNvSpPr txBox="1"/>
            <p:nvPr/>
          </p:nvSpPr>
          <p:spPr>
            <a:xfrm>
              <a:off x="4363275" y="4649779"/>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126" name="テキスト ボックス 125">
              <a:extLst>
                <a:ext uri="{FF2B5EF4-FFF2-40B4-BE49-F238E27FC236}">
                  <a16:creationId xmlns:a16="http://schemas.microsoft.com/office/drawing/2014/main" id="{01AA6229-7D93-5EEB-6AF4-160FE6C518C7}"/>
                </a:ext>
              </a:extLst>
            </p:cNvPr>
            <p:cNvSpPr txBox="1"/>
            <p:nvPr/>
          </p:nvSpPr>
          <p:spPr>
            <a:xfrm>
              <a:off x="4363275" y="4844376"/>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sp>
          <p:nvSpPr>
            <p:cNvPr id="127" name="テキスト ボックス 126">
              <a:extLst>
                <a:ext uri="{FF2B5EF4-FFF2-40B4-BE49-F238E27FC236}">
                  <a16:creationId xmlns:a16="http://schemas.microsoft.com/office/drawing/2014/main" id="{3A08C9B2-F55E-5EC0-1C0D-A7FF1C66F072}"/>
                </a:ext>
              </a:extLst>
            </p:cNvPr>
            <p:cNvSpPr txBox="1"/>
            <p:nvPr/>
          </p:nvSpPr>
          <p:spPr>
            <a:xfrm>
              <a:off x="4363275" y="5038972"/>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128" name="テキスト ボックス 127">
              <a:extLst>
                <a:ext uri="{FF2B5EF4-FFF2-40B4-BE49-F238E27FC236}">
                  <a16:creationId xmlns:a16="http://schemas.microsoft.com/office/drawing/2014/main" id="{4D3FF04E-BFC3-CE96-7E10-43E0C03D6AE2}"/>
                </a:ext>
              </a:extLst>
            </p:cNvPr>
            <p:cNvSpPr txBox="1"/>
            <p:nvPr/>
          </p:nvSpPr>
          <p:spPr>
            <a:xfrm>
              <a:off x="4363275" y="4260585"/>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grpSp>
      <p:grpSp>
        <p:nvGrpSpPr>
          <p:cNvPr id="141" name="グループ化 140">
            <a:extLst>
              <a:ext uri="{FF2B5EF4-FFF2-40B4-BE49-F238E27FC236}">
                <a16:creationId xmlns:a16="http://schemas.microsoft.com/office/drawing/2014/main" id="{C797FDA1-3250-190D-F1D1-9C2491C692CA}"/>
              </a:ext>
            </a:extLst>
          </p:cNvPr>
          <p:cNvGrpSpPr/>
          <p:nvPr/>
        </p:nvGrpSpPr>
        <p:grpSpPr>
          <a:xfrm>
            <a:off x="4612380" y="5164787"/>
            <a:ext cx="3808082" cy="276999"/>
            <a:chOff x="4612380" y="5164787"/>
            <a:chExt cx="3808082" cy="276999"/>
          </a:xfrm>
        </p:grpSpPr>
        <p:sp>
          <p:nvSpPr>
            <p:cNvPr id="130" name="テキスト ボックス 129">
              <a:extLst>
                <a:ext uri="{FF2B5EF4-FFF2-40B4-BE49-F238E27FC236}">
                  <a16:creationId xmlns:a16="http://schemas.microsoft.com/office/drawing/2014/main" id="{5530AF3D-B894-AD1D-D088-D61E0B1328C5}"/>
                </a:ext>
              </a:extLst>
            </p:cNvPr>
            <p:cNvSpPr txBox="1"/>
            <p:nvPr/>
          </p:nvSpPr>
          <p:spPr>
            <a:xfrm>
              <a:off x="4612380"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131" name="テキスト ボックス 130">
              <a:extLst>
                <a:ext uri="{FF2B5EF4-FFF2-40B4-BE49-F238E27FC236}">
                  <a16:creationId xmlns:a16="http://schemas.microsoft.com/office/drawing/2014/main" id="{C8590169-404B-917F-878F-98020A2F7515}"/>
                </a:ext>
              </a:extLst>
            </p:cNvPr>
            <p:cNvSpPr txBox="1"/>
            <p:nvPr/>
          </p:nvSpPr>
          <p:spPr>
            <a:xfrm>
              <a:off x="4947659"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55</a:t>
              </a:r>
              <a:endParaRPr kumimoji="1" lang="ja-JP" altLang="en-US" sz="1200" dirty="0">
                <a:latin typeface="Arial" panose="020B0604020202020204" pitchFamily="34" charset="0"/>
                <a:cs typeface="Arial" panose="020B0604020202020204" pitchFamily="34" charset="0"/>
              </a:endParaRPr>
            </a:p>
          </p:txBody>
        </p:sp>
        <p:sp>
          <p:nvSpPr>
            <p:cNvPr id="132" name="テキスト ボックス 131">
              <a:extLst>
                <a:ext uri="{FF2B5EF4-FFF2-40B4-BE49-F238E27FC236}">
                  <a16:creationId xmlns:a16="http://schemas.microsoft.com/office/drawing/2014/main" id="{FA011C9E-9ABE-9B14-68E8-4D9C0777FF77}"/>
                </a:ext>
              </a:extLst>
            </p:cNvPr>
            <p:cNvSpPr txBox="1"/>
            <p:nvPr/>
          </p:nvSpPr>
          <p:spPr>
            <a:xfrm>
              <a:off x="5282938"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60</a:t>
              </a:r>
              <a:endParaRPr kumimoji="1" lang="ja-JP" altLang="en-US" sz="1200" dirty="0">
                <a:latin typeface="Arial" panose="020B0604020202020204" pitchFamily="34" charset="0"/>
                <a:cs typeface="Arial" panose="020B0604020202020204" pitchFamily="34" charset="0"/>
              </a:endParaRPr>
            </a:p>
          </p:txBody>
        </p:sp>
        <p:sp>
          <p:nvSpPr>
            <p:cNvPr id="133" name="テキスト ボックス 132">
              <a:extLst>
                <a:ext uri="{FF2B5EF4-FFF2-40B4-BE49-F238E27FC236}">
                  <a16:creationId xmlns:a16="http://schemas.microsoft.com/office/drawing/2014/main" id="{46AA578B-46DC-1B06-A2B0-40F27B9DFE71}"/>
                </a:ext>
              </a:extLst>
            </p:cNvPr>
            <p:cNvSpPr txBox="1"/>
            <p:nvPr/>
          </p:nvSpPr>
          <p:spPr>
            <a:xfrm>
              <a:off x="5618217"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65</a:t>
              </a:r>
              <a:endParaRPr kumimoji="1" lang="ja-JP" altLang="en-US" sz="1200" dirty="0">
                <a:latin typeface="Arial" panose="020B0604020202020204" pitchFamily="34" charset="0"/>
                <a:cs typeface="Arial" panose="020B0604020202020204" pitchFamily="34" charset="0"/>
              </a:endParaRPr>
            </a:p>
          </p:txBody>
        </p:sp>
        <p:sp>
          <p:nvSpPr>
            <p:cNvPr id="134" name="テキスト ボックス 133">
              <a:extLst>
                <a:ext uri="{FF2B5EF4-FFF2-40B4-BE49-F238E27FC236}">
                  <a16:creationId xmlns:a16="http://schemas.microsoft.com/office/drawing/2014/main" id="{9A1D82C2-D501-AF84-3F32-169F2160E34D}"/>
                </a:ext>
              </a:extLst>
            </p:cNvPr>
            <p:cNvSpPr txBox="1"/>
            <p:nvPr/>
          </p:nvSpPr>
          <p:spPr>
            <a:xfrm>
              <a:off x="5953496"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70</a:t>
              </a:r>
              <a:endParaRPr kumimoji="1" lang="ja-JP" altLang="en-US" sz="1200" dirty="0">
                <a:latin typeface="Arial" panose="020B0604020202020204" pitchFamily="34" charset="0"/>
                <a:cs typeface="Arial" panose="020B0604020202020204" pitchFamily="34" charset="0"/>
              </a:endParaRPr>
            </a:p>
          </p:txBody>
        </p:sp>
        <p:sp>
          <p:nvSpPr>
            <p:cNvPr id="135" name="テキスト ボックス 134">
              <a:extLst>
                <a:ext uri="{FF2B5EF4-FFF2-40B4-BE49-F238E27FC236}">
                  <a16:creationId xmlns:a16="http://schemas.microsoft.com/office/drawing/2014/main" id="{7A893EFD-DD94-2E6A-EFE7-33E73471CAD1}"/>
                </a:ext>
              </a:extLst>
            </p:cNvPr>
            <p:cNvSpPr txBox="1"/>
            <p:nvPr/>
          </p:nvSpPr>
          <p:spPr>
            <a:xfrm>
              <a:off x="6288775"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75</a:t>
              </a:r>
              <a:endParaRPr kumimoji="1" lang="ja-JP" altLang="en-US" sz="1200" dirty="0">
                <a:latin typeface="Arial" panose="020B0604020202020204" pitchFamily="34" charset="0"/>
                <a:cs typeface="Arial" panose="020B0604020202020204" pitchFamily="34" charset="0"/>
              </a:endParaRPr>
            </a:p>
          </p:txBody>
        </p:sp>
        <p:sp>
          <p:nvSpPr>
            <p:cNvPr id="136" name="テキスト ボックス 135">
              <a:extLst>
                <a:ext uri="{FF2B5EF4-FFF2-40B4-BE49-F238E27FC236}">
                  <a16:creationId xmlns:a16="http://schemas.microsoft.com/office/drawing/2014/main" id="{670C9FBC-4507-A60D-0975-ED96B532AF5D}"/>
                </a:ext>
              </a:extLst>
            </p:cNvPr>
            <p:cNvSpPr txBox="1"/>
            <p:nvPr/>
          </p:nvSpPr>
          <p:spPr>
            <a:xfrm>
              <a:off x="6624054"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80</a:t>
              </a:r>
              <a:endParaRPr kumimoji="1" lang="ja-JP" altLang="en-US" sz="1200" dirty="0">
                <a:latin typeface="Arial" panose="020B0604020202020204" pitchFamily="34" charset="0"/>
                <a:cs typeface="Arial" panose="020B0604020202020204" pitchFamily="34" charset="0"/>
              </a:endParaRPr>
            </a:p>
          </p:txBody>
        </p:sp>
        <p:sp>
          <p:nvSpPr>
            <p:cNvPr id="137" name="テキスト ボックス 136">
              <a:extLst>
                <a:ext uri="{FF2B5EF4-FFF2-40B4-BE49-F238E27FC236}">
                  <a16:creationId xmlns:a16="http://schemas.microsoft.com/office/drawing/2014/main" id="{0198F08F-AA38-F1F4-3AFF-0802E9CDDAC5}"/>
                </a:ext>
              </a:extLst>
            </p:cNvPr>
            <p:cNvSpPr txBox="1"/>
            <p:nvPr/>
          </p:nvSpPr>
          <p:spPr>
            <a:xfrm>
              <a:off x="6959333"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85</a:t>
              </a:r>
              <a:endParaRPr kumimoji="1" lang="ja-JP" altLang="en-US" sz="1200" dirty="0">
                <a:latin typeface="Arial" panose="020B0604020202020204" pitchFamily="34" charset="0"/>
                <a:cs typeface="Arial" panose="020B0604020202020204" pitchFamily="34" charset="0"/>
              </a:endParaRPr>
            </a:p>
          </p:txBody>
        </p:sp>
        <p:sp>
          <p:nvSpPr>
            <p:cNvPr id="138" name="テキスト ボックス 137">
              <a:extLst>
                <a:ext uri="{FF2B5EF4-FFF2-40B4-BE49-F238E27FC236}">
                  <a16:creationId xmlns:a16="http://schemas.microsoft.com/office/drawing/2014/main" id="{B0ED8485-5D2E-1E72-36F6-88FCBB6B2140}"/>
                </a:ext>
              </a:extLst>
            </p:cNvPr>
            <p:cNvSpPr txBox="1"/>
            <p:nvPr/>
          </p:nvSpPr>
          <p:spPr>
            <a:xfrm>
              <a:off x="7294612"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90</a:t>
              </a:r>
              <a:endParaRPr kumimoji="1" lang="ja-JP" altLang="en-US" sz="1200" dirty="0">
                <a:latin typeface="Arial" panose="020B0604020202020204" pitchFamily="34" charset="0"/>
                <a:cs typeface="Arial" panose="020B0604020202020204" pitchFamily="34" charset="0"/>
              </a:endParaRPr>
            </a:p>
          </p:txBody>
        </p:sp>
        <p:sp>
          <p:nvSpPr>
            <p:cNvPr id="139" name="テキスト ボックス 138">
              <a:extLst>
                <a:ext uri="{FF2B5EF4-FFF2-40B4-BE49-F238E27FC236}">
                  <a16:creationId xmlns:a16="http://schemas.microsoft.com/office/drawing/2014/main" id="{BC53E9F7-5FA5-A82D-33B2-0D02A289A893}"/>
                </a:ext>
              </a:extLst>
            </p:cNvPr>
            <p:cNvSpPr txBox="1"/>
            <p:nvPr/>
          </p:nvSpPr>
          <p:spPr>
            <a:xfrm>
              <a:off x="7629891" y="5164787"/>
              <a:ext cx="433302"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95</a:t>
              </a:r>
              <a:endParaRPr kumimoji="1" lang="ja-JP" altLang="en-US" sz="1200" dirty="0">
                <a:latin typeface="Arial" panose="020B0604020202020204" pitchFamily="34" charset="0"/>
                <a:cs typeface="Arial" panose="020B0604020202020204" pitchFamily="34" charset="0"/>
              </a:endParaRPr>
            </a:p>
          </p:txBody>
        </p:sp>
        <p:sp>
          <p:nvSpPr>
            <p:cNvPr id="140" name="テキスト ボックス 139">
              <a:extLst>
                <a:ext uri="{FF2B5EF4-FFF2-40B4-BE49-F238E27FC236}">
                  <a16:creationId xmlns:a16="http://schemas.microsoft.com/office/drawing/2014/main" id="{4FA380B9-6BD2-37DB-D5F1-FF33FABD55A0}"/>
                </a:ext>
              </a:extLst>
            </p:cNvPr>
            <p:cNvSpPr txBox="1"/>
            <p:nvPr/>
          </p:nvSpPr>
          <p:spPr>
            <a:xfrm>
              <a:off x="7965168" y="5164787"/>
              <a:ext cx="455294"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grpSp>
      <p:sp>
        <p:nvSpPr>
          <p:cNvPr id="142" name="テキスト ボックス 141">
            <a:extLst>
              <a:ext uri="{FF2B5EF4-FFF2-40B4-BE49-F238E27FC236}">
                <a16:creationId xmlns:a16="http://schemas.microsoft.com/office/drawing/2014/main" id="{E2356350-1851-904E-257E-8A2D692F98B9}"/>
              </a:ext>
            </a:extLst>
          </p:cNvPr>
          <p:cNvSpPr txBox="1"/>
          <p:nvPr/>
        </p:nvSpPr>
        <p:spPr>
          <a:xfrm>
            <a:off x="4856833" y="5390757"/>
            <a:ext cx="3429976" cy="276999"/>
          </a:xfrm>
          <a:prstGeom prst="rect">
            <a:avLst/>
          </a:prstGeom>
          <a:noFill/>
        </p:spPr>
        <p:txBody>
          <a:bodyPr wrap="square" rtlCol="0">
            <a:spAutoFit/>
          </a:bodyPr>
          <a:lstStyle/>
          <a:p>
            <a:pPr algn="ctr"/>
            <a:r>
              <a:rPr kumimoji="1" lang="en-US" altLang="ja-JP" sz="1200" i="1" dirty="0">
                <a:latin typeface="Arial" panose="020B0604020202020204" pitchFamily="34" charset="0"/>
                <a:cs typeface="Arial" panose="020B0604020202020204" pitchFamily="34" charset="0"/>
              </a:rPr>
              <a:t>SLA</a:t>
            </a:r>
            <a:r>
              <a:rPr kumimoji="1" lang="en-US" altLang="ja-JP" sz="1200" dirty="0">
                <a:latin typeface="Arial" panose="020B0604020202020204" pitchFamily="34" charset="0"/>
                <a:cs typeface="Arial" panose="020B0604020202020204" pitchFamily="34" charset="0"/>
              </a:rPr>
              <a:t> (leaf area/dry weight)</a:t>
            </a:r>
            <a:endParaRPr kumimoji="1" lang="ja-JP" altLang="en-US" sz="1200" dirty="0">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053DDBDE-DA9F-D667-033B-21637ED67D5B}"/>
              </a:ext>
            </a:extLst>
          </p:cNvPr>
          <p:cNvSpPr txBox="1"/>
          <p:nvPr/>
        </p:nvSpPr>
        <p:spPr>
          <a:xfrm>
            <a:off x="5675746" y="6581001"/>
            <a:ext cx="840509" cy="276999"/>
          </a:xfrm>
          <a:prstGeom prst="rect">
            <a:avLst/>
          </a:prstGeom>
          <a:noFill/>
        </p:spPr>
        <p:txBody>
          <a:bodyPr wrap="square" rtlCol="0">
            <a:spAutoFit/>
          </a:bodyPr>
          <a:lstStyle/>
          <a:p>
            <a:pPr algn="ctr"/>
            <a:r>
              <a:rPr kumimoji="1" lang="en-US" altLang="ja-JP" sz="1200" dirty="0">
                <a:latin typeface="Times New Roman" panose="02020603050405020304" pitchFamily="18" charset="0"/>
                <a:cs typeface="Times New Roman" panose="02020603050405020304" pitchFamily="18" charset="0"/>
              </a:rPr>
              <a:t>3</a:t>
            </a:r>
            <a:endParaRPr kumimoji="1" lang="ja-JP"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829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C660FB87-F109-805F-B924-694F468883F6}"/>
              </a:ext>
            </a:extLst>
          </p:cNvPr>
          <p:cNvPicPr>
            <a:picLocks noChangeAspect="1"/>
          </p:cNvPicPr>
          <p:nvPr/>
        </p:nvPicPr>
        <p:blipFill>
          <a:blip r:embed="rId2"/>
          <a:srcRect l="10207" t="17206" r="13849" b="15787"/>
          <a:stretch>
            <a:fillRect/>
          </a:stretch>
        </p:blipFill>
        <p:spPr>
          <a:xfrm>
            <a:off x="8785153" y="1953491"/>
            <a:ext cx="2734888" cy="1690015"/>
          </a:xfrm>
          <a:prstGeom prst="rect">
            <a:avLst/>
          </a:prstGeom>
        </p:spPr>
      </p:pic>
      <p:pic>
        <p:nvPicPr>
          <p:cNvPr id="6" name="図 5">
            <a:extLst>
              <a:ext uri="{FF2B5EF4-FFF2-40B4-BE49-F238E27FC236}">
                <a16:creationId xmlns:a16="http://schemas.microsoft.com/office/drawing/2014/main" id="{D3A20097-880B-BBD3-706F-40AC341A0FF4}"/>
              </a:ext>
            </a:extLst>
          </p:cNvPr>
          <p:cNvPicPr>
            <a:picLocks noChangeAspect="1"/>
          </p:cNvPicPr>
          <p:nvPr/>
        </p:nvPicPr>
        <p:blipFill>
          <a:blip r:embed="rId3"/>
          <a:srcRect l="8374" t="15491" r="12913" b="15298"/>
          <a:stretch/>
        </p:blipFill>
        <p:spPr>
          <a:xfrm>
            <a:off x="522314" y="224445"/>
            <a:ext cx="2834640" cy="1745673"/>
          </a:xfrm>
          <a:prstGeom prst="rect">
            <a:avLst/>
          </a:prstGeom>
        </p:spPr>
      </p:pic>
      <p:sp>
        <p:nvSpPr>
          <p:cNvPr id="7" name="テキスト ボックス 6">
            <a:extLst>
              <a:ext uri="{FF2B5EF4-FFF2-40B4-BE49-F238E27FC236}">
                <a16:creationId xmlns:a16="http://schemas.microsoft.com/office/drawing/2014/main" id="{95C7C8F7-8563-B8E9-78BF-0069F8289029}"/>
              </a:ext>
            </a:extLst>
          </p:cNvPr>
          <p:cNvSpPr txBox="1"/>
          <p:nvPr/>
        </p:nvSpPr>
        <p:spPr>
          <a:xfrm>
            <a:off x="613752" y="307572"/>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Chiang Mai (northern Thailand)</a:t>
            </a:r>
            <a:endParaRPr kumimoji="1" lang="ja-JP" altLang="en-US" sz="1200" b="1" dirty="0">
              <a:latin typeface="Arial" panose="020B0604020202020204" pitchFamily="34" charset="0"/>
              <a:cs typeface="Arial" panose="020B0604020202020204" pitchFamily="34" charset="0"/>
            </a:endParaRPr>
          </a:p>
        </p:txBody>
      </p:sp>
      <p:pic>
        <p:nvPicPr>
          <p:cNvPr id="10" name="図 9">
            <a:extLst>
              <a:ext uri="{FF2B5EF4-FFF2-40B4-BE49-F238E27FC236}">
                <a16:creationId xmlns:a16="http://schemas.microsoft.com/office/drawing/2014/main" id="{5F5123CC-77B9-0A92-1951-598B838CC5ED}"/>
              </a:ext>
            </a:extLst>
          </p:cNvPr>
          <p:cNvPicPr>
            <a:picLocks noChangeAspect="1"/>
          </p:cNvPicPr>
          <p:nvPr/>
        </p:nvPicPr>
        <p:blipFill>
          <a:blip r:embed="rId4"/>
          <a:srcRect l="9845" t="15373" r="13321" b="15373"/>
          <a:stretch/>
        </p:blipFill>
        <p:spPr>
          <a:xfrm>
            <a:off x="3307080" y="224445"/>
            <a:ext cx="2768139" cy="1745673"/>
          </a:xfrm>
          <a:prstGeom prst="rect">
            <a:avLst/>
          </a:prstGeom>
        </p:spPr>
      </p:pic>
      <p:sp>
        <p:nvSpPr>
          <p:cNvPr id="11" name="テキスト ボックス 10">
            <a:extLst>
              <a:ext uri="{FF2B5EF4-FFF2-40B4-BE49-F238E27FC236}">
                <a16:creationId xmlns:a16="http://schemas.microsoft.com/office/drawing/2014/main" id="{382F7538-546F-8CAE-9039-E0A81C2EED21}"/>
              </a:ext>
            </a:extLst>
          </p:cNvPr>
          <p:cNvSpPr txBox="1"/>
          <p:nvPr/>
        </p:nvSpPr>
        <p:spPr>
          <a:xfrm>
            <a:off x="3345868" y="307572"/>
            <a:ext cx="2643447" cy="276999"/>
          </a:xfrm>
          <a:prstGeom prst="rect">
            <a:avLst/>
          </a:prstGeom>
          <a:noFill/>
        </p:spPr>
        <p:txBody>
          <a:bodyPr wrap="square" rtlCol="0">
            <a:spAutoFit/>
          </a:bodyPr>
          <a:lstStyle/>
          <a:p>
            <a:pPr algn="ctr"/>
            <a:r>
              <a:rPr kumimoji="1" lang="en-US" altLang="ja-JP" sz="1200" b="1" dirty="0" err="1">
                <a:latin typeface="Arial" panose="020B0604020202020204" pitchFamily="34" charset="0"/>
                <a:cs typeface="Arial" panose="020B0604020202020204" pitchFamily="34" charset="0"/>
              </a:rPr>
              <a:t>Phitsanulok</a:t>
            </a:r>
            <a:r>
              <a:rPr kumimoji="1" lang="en-US" altLang="ja-JP" sz="1200" b="1" dirty="0">
                <a:latin typeface="Arial" panose="020B0604020202020204" pitchFamily="34" charset="0"/>
                <a:cs typeface="Arial" panose="020B0604020202020204" pitchFamily="34" charset="0"/>
              </a:rPr>
              <a:t> (northern Thailand)</a:t>
            </a:r>
            <a:endParaRPr kumimoji="1" lang="ja-JP" altLang="en-US" sz="1200" b="1" dirty="0">
              <a:latin typeface="Arial" panose="020B0604020202020204" pitchFamily="34" charset="0"/>
              <a:cs typeface="Arial" panose="020B0604020202020204" pitchFamily="34" charset="0"/>
            </a:endParaRPr>
          </a:p>
        </p:txBody>
      </p:sp>
      <p:pic>
        <p:nvPicPr>
          <p:cNvPr id="8" name="図 7">
            <a:extLst>
              <a:ext uri="{FF2B5EF4-FFF2-40B4-BE49-F238E27FC236}">
                <a16:creationId xmlns:a16="http://schemas.microsoft.com/office/drawing/2014/main" id="{053F290D-05E5-6B23-B554-B2FA4DCB768E}"/>
              </a:ext>
            </a:extLst>
          </p:cNvPr>
          <p:cNvPicPr>
            <a:picLocks noChangeAspect="1"/>
          </p:cNvPicPr>
          <p:nvPr/>
        </p:nvPicPr>
        <p:blipFill>
          <a:blip r:embed="rId5"/>
          <a:srcRect l="9230" t="15395" r="13937" b="15394"/>
          <a:stretch/>
        </p:blipFill>
        <p:spPr>
          <a:xfrm>
            <a:off x="6017014" y="216132"/>
            <a:ext cx="2768139" cy="1745673"/>
          </a:xfrm>
          <a:prstGeom prst="rect">
            <a:avLst/>
          </a:prstGeom>
        </p:spPr>
      </p:pic>
      <p:sp>
        <p:nvSpPr>
          <p:cNvPr id="9" name="テキスト ボックス 8">
            <a:extLst>
              <a:ext uri="{FF2B5EF4-FFF2-40B4-BE49-F238E27FC236}">
                <a16:creationId xmlns:a16="http://schemas.microsoft.com/office/drawing/2014/main" id="{E6D69954-4648-E6F9-4B3F-F37CD099693F}"/>
              </a:ext>
            </a:extLst>
          </p:cNvPr>
          <p:cNvSpPr txBox="1"/>
          <p:nvPr/>
        </p:nvSpPr>
        <p:spPr>
          <a:xfrm>
            <a:off x="6077972" y="257694"/>
            <a:ext cx="2643447" cy="461665"/>
          </a:xfrm>
          <a:prstGeom prst="rect">
            <a:avLst/>
          </a:prstGeom>
          <a:noFill/>
        </p:spPr>
        <p:txBody>
          <a:bodyPr wrap="square" lIns="0" rIns="0" rtlCol="0">
            <a:spAutoFit/>
          </a:bodyPr>
          <a:lstStyle/>
          <a:p>
            <a:pPr algn="ctr"/>
            <a:r>
              <a:rPr kumimoji="1" lang="en-US" altLang="ja-JP" sz="1200" b="1" dirty="0">
                <a:latin typeface="Arial" panose="020B0604020202020204" pitchFamily="34" charset="0"/>
                <a:cs typeface="Arial" panose="020B0604020202020204" pitchFamily="34" charset="0"/>
              </a:rPr>
              <a:t>Chaiyaphum</a:t>
            </a:r>
          </a:p>
          <a:p>
            <a:pPr algn="ctr"/>
            <a:r>
              <a:rPr kumimoji="1" lang="en-US" altLang="ja-JP" sz="1200" b="1" dirty="0">
                <a:latin typeface="Arial" panose="020B0604020202020204" pitchFamily="34" charset="0"/>
                <a:cs typeface="Arial" panose="020B0604020202020204" pitchFamily="34" charset="0"/>
              </a:rPr>
              <a:t>(northeastern Thailand)</a:t>
            </a:r>
            <a:endParaRPr kumimoji="1" lang="ja-JP" altLang="en-US" sz="1200" b="1" dirty="0">
              <a:latin typeface="Arial" panose="020B0604020202020204" pitchFamily="34" charset="0"/>
              <a:cs typeface="Arial" panose="020B0604020202020204" pitchFamily="34" charset="0"/>
            </a:endParaRPr>
          </a:p>
        </p:txBody>
      </p:sp>
      <p:pic>
        <p:nvPicPr>
          <p:cNvPr id="12" name="図 11">
            <a:extLst>
              <a:ext uri="{FF2B5EF4-FFF2-40B4-BE49-F238E27FC236}">
                <a16:creationId xmlns:a16="http://schemas.microsoft.com/office/drawing/2014/main" id="{0379F045-916E-A56A-7A79-5E6258F9912D}"/>
              </a:ext>
            </a:extLst>
          </p:cNvPr>
          <p:cNvPicPr>
            <a:picLocks noChangeAspect="1"/>
          </p:cNvPicPr>
          <p:nvPr/>
        </p:nvPicPr>
        <p:blipFill>
          <a:blip r:embed="rId6"/>
          <a:srcRect l="10006" t="15373" r="14776" b="15044"/>
          <a:stretch/>
        </p:blipFill>
        <p:spPr>
          <a:xfrm>
            <a:off x="8768531" y="216132"/>
            <a:ext cx="2709934" cy="1753986"/>
          </a:xfrm>
          <a:prstGeom prst="rect">
            <a:avLst/>
          </a:prstGeom>
        </p:spPr>
      </p:pic>
      <p:sp>
        <p:nvSpPr>
          <p:cNvPr id="13" name="テキスト ボックス 12">
            <a:extLst>
              <a:ext uri="{FF2B5EF4-FFF2-40B4-BE49-F238E27FC236}">
                <a16:creationId xmlns:a16="http://schemas.microsoft.com/office/drawing/2014/main" id="{4D32E897-CF09-99CE-AEE8-39B0715CDB79}"/>
              </a:ext>
            </a:extLst>
          </p:cNvPr>
          <p:cNvSpPr txBox="1"/>
          <p:nvPr/>
        </p:nvSpPr>
        <p:spPr>
          <a:xfrm>
            <a:off x="8799002" y="307572"/>
            <a:ext cx="2643447" cy="276999"/>
          </a:xfrm>
          <a:prstGeom prst="rect">
            <a:avLst/>
          </a:prstGeom>
          <a:noFill/>
        </p:spPr>
        <p:txBody>
          <a:bodyPr wrap="square" lIns="0" rIns="0" rtlCol="0">
            <a:spAutoFit/>
          </a:bodyPr>
          <a:lstStyle/>
          <a:p>
            <a:pPr algn="ctr"/>
            <a:r>
              <a:rPr kumimoji="1" lang="en-US" altLang="ja-JP" sz="1200" b="1" dirty="0" err="1">
                <a:latin typeface="Arial" panose="020B0604020202020204" pitchFamily="34" charset="0"/>
                <a:cs typeface="Arial" panose="020B0604020202020204" pitchFamily="34" charset="0"/>
              </a:rPr>
              <a:t>Udon</a:t>
            </a:r>
            <a:r>
              <a:rPr kumimoji="1" lang="en-US" altLang="ja-JP" sz="1200" b="1" dirty="0">
                <a:latin typeface="Arial" panose="020B0604020202020204" pitchFamily="34" charset="0"/>
                <a:cs typeface="Arial" panose="020B0604020202020204" pitchFamily="34" charset="0"/>
              </a:rPr>
              <a:t> Thani (northeastern Thailand)</a:t>
            </a:r>
            <a:endParaRPr kumimoji="1" lang="ja-JP" altLang="en-US" sz="1200" b="1" dirty="0">
              <a:latin typeface="Arial" panose="020B0604020202020204" pitchFamily="34" charset="0"/>
              <a:cs typeface="Arial" panose="020B0604020202020204" pitchFamily="34" charset="0"/>
            </a:endParaRPr>
          </a:p>
        </p:txBody>
      </p:sp>
      <p:pic>
        <p:nvPicPr>
          <p:cNvPr id="14" name="図 13">
            <a:extLst>
              <a:ext uri="{FF2B5EF4-FFF2-40B4-BE49-F238E27FC236}">
                <a16:creationId xmlns:a16="http://schemas.microsoft.com/office/drawing/2014/main" id="{7508B18E-665F-EA69-0D8D-D9C0A077949E}"/>
              </a:ext>
            </a:extLst>
          </p:cNvPr>
          <p:cNvPicPr>
            <a:picLocks noChangeAspect="1"/>
          </p:cNvPicPr>
          <p:nvPr/>
        </p:nvPicPr>
        <p:blipFill>
          <a:blip r:embed="rId7"/>
          <a:srcRect l="9353" t="16819" r="13813" b="16566"/>
          <a:stretch>
            <a:fillRect/>
          </a:stretch>
        </p:blipFill>
        <p:spPr>
          <a:xfrm>
            <a:off x="3290454" y="1953491"/>
            <a:ext cx="2768139" cy="1679172"/>
          </a:xfrm>
          <a:prstGeom prst="rect">
            <a:avLst/>
          </a:prstGeom>
        </p:spPr>
      </p:pic>
      <p:sp>
        <p:nvSpPr>
          <p:cNvPr id="15" name="テキスト ボックス 14">
            <a:extLst>
              <a:ext uri="{FF2B5EF4-FFF2-40B4-BE49-F238E27FC236}">
                <a16:creationId xmlns:a16="http://schemas.microsoft.com/office/drawing/2014/main" id="{04DA1232-8E8E-E46C-99A8-F3A9BF23C772}"/>
              </a:ext>
            </a:extLst>
          </p:cNvPr>
          <p:cNvSpPr txBox="1"/>
          <p:nvPr/>
        </p:nvSpPr>
        <p:spPr>
          <a:xfrm>
            <a:off x="3340332" y="2003226"/>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Chachoengsao (central Thailand)</a:t>
            </a:r>
            <a:endParaRPr kumimoji="1" lang="ja-JP" altLang="en-US" sz="1200" b="1" dirty="0">
              <a:latin typeface="Arial" panose="020B0604020202020204" pitchFamily="34" charset="0"/>
              <a:cs typeface="Arial" panose="020B0604020202020204" pitchFamily="34" charset="0"/>
            </a:endParaRPr>
          </a:p>
        </p:txBody>
      </p:sp>
      <p:pic>
        <p:nvPicPr>
          <p:cNvPr id="16" name="図 15">
            <a:extLst>
              <a:ext uri="{FF2B5EF4-FFF2-40B4-BE49-F238E27FC236}">
                <a16:creationId xmlns:a16="http://schemas.microsoft.com/office/drawing/2014/main" id="{46A25F32-214F-AEF5-CFB5-B4ADD23C536C}"/>
              </a:ext>
            </a:extLst>
          </p:cNvPr>
          <p:cNvPicPr>
            <a:picLocks noChangeAspect="1"/>
          </p:cNvPicPr>
          <p:nvPr/>
        </p:nvPicPr>
        <p:blipFill>
          <a:blip r:embed="rId8"/>
          <a:srcRect l="8622" t="16877" r="14159" b="16547"/>
          <a:stretch/>
        </p:blipFill>
        <p:spPr>
          <a:xfrm>
            <a:off x="522314" y="1953491"/>
            <a:ext cx="2782013" cy="1679172"/>
          </a:xfrm>
          <a:prstGeom prst="rect">
            <a:avLst/>
          </a:prstGeom>
        </p:spPr>
      </p:pic>
      <p:sp>
        <p:nvSpPr>
          <p:cNvPr id="17" name="テキスト ボックス 16">
            <a:extLst>
              <a:ext uri="{FF2B5EF4-FFF2-40B4-BE49-F238E27FC236}">
                <a16:creationId xmlns:a16="http://schemas.microsoft.com/office/drawing/2014/main" id="{3225BEEE-D3E3-F29E-ABF6-34323EB64DBE}"/>
              </a:ext>
            </a:extLst>
          </p:cNvPr>
          <p:cNvSpPr txBox="1"/>
          <p:nvPr/>
        </p:nvSpPr>
        <p:spPr>
          <a:xfrm>
            <a:off x="605447" y="1961661"/>
            <a:ext cx="2643447" cy="461665"/>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Prachuap Khiri Khan</a:t>
            </a:r>
          </a:p>
          <a:p>
            <a:pPr algn="ctr"/>
            <a:r>
              <a:rPr kumimoji="1" lang="en-US" altLang="ja-JP" sz="1200" b="1" dirty="0">
                <a:latin typeface="Arial" panose="020B0604020202020204" pitchFamily="34" charset="0"/>
                <a:cs typeface="Arial" panose="020B0604020202020204" pitchFamily="34" charset="0"/>
              </a:rPr>
              <a:t>(central Thailand)</a:t>
            </a:r>
            <a:endParaRPr kumimoji="1" lang="ja-JP" altLang="en-US" sz="1200" b="1" dirty="0">
              <a:latin typeface="Arial" panose="020B0604020202020204" pitchFamily="34" charset="0"/>
              <a:cs typeface="Arial" panose="020B0604020202020204" pitchFamily="34" charset="0"/>
            </a:endParaRPr>
          </a:p>
        </p:txBody>
      </p:sp>
      <p:pic>
        <p:nvPicPr>
          <p:cNvPr id="18" name="図 17">
            <a:extLst>
              <a:ext uri="{FF2B5EF4-FFF2-40B4-BE49-F238E27FC236}">
                <a16:creationId xmlns:a16="http://schemas.microsoft.com/office/drawing/2014/main" id="{C2220419-F642-000A-CF4D-B7D16D0FB89F}"/>
              </a:ext>
            </a:extLst>
          </p:cNvPr>
          <p:cNvPicPr>
            <a:picLocks noChangeAspect="1"/>
          </p:cNvPicPr>
          <p:nvPr/>
        </p:nvPicPr>
        <p:blipFill>
          <a:blip r:embed="rId9"/>
          <a:srcRect l="9921" t="17021" r="14167" b="15933"/>
          <a:stretch>
            <a:fillRect/>
          </a:stretch>
        </p:blipFill>
        <p:spPr>
          <a:xfrm>
            <a:off x="6050266" y="1953491"/>
            <a:ext cx="2734888" cy="1690015"/>
          </a:xfrm>
          <a:prstGeom prst="rect">
            <a:avLst/>
          </a:prstGeom>
        </p:spPr>
      </p:pic>
      <p:sp>
        <p:nvSpPr>
          <p:cNvPr id="19" name="テキスト ボックス 18">
            <a:extLst>
              <a:ext uri="{FF2B5EF4-FFF2-40B4-BE49-F238E27FC236}">
                <a16:creationId xmlns:a16="http://schemas.microsoft.com/office/drawing/2014/main" id="{404E1D17-B946-CB7C-D5D8-91698C2B93F0}"/>
              </a:ext>
            </a:extLst>
          </p:cNvPr>
          <p:cNvSpPr txBox="1"/>
          <p:nvPr/>
        </p:nvSpPr>
        <p:spPr>
          <a:xfrm>
            <a:off x="6083515" y="2003226"/>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Chanthaburi (eastern Thailand)</a:t>
            </a:r>
            <a:endParaRPr kumimoji="1" lang="ja-JP" altLang="en-US" sz="1200" b="1" dirty="0">
              <a:latin typeface="Arial" panose="020B0604020202020204" pitchFamily="34" charset="0"/>
              <a:cs typeface="Arial" panose="020B0604020202020204" pitchFamily="34" charset="0"/>
            </a:endParaRPr>
          </a:p>
        </p:txBody>
      </p:sp>
      <p:pic>
        <p:nvPicPr>
          <p:cNvPr id="20" name="図 19">
            <a:extLst>
              <a:ext uri="{FF2B5EF4-FFF2-40B4-BE49-F238E27FC236}">
                <a16:creationId xmlns:a16="http://schemas.microsoft.com/office/drawing/2014/main" id="{1A320076-F4D3-DB88-C263-65D0CD8A9D3C}"/>
              </a:ext>
            </a:extLst>
          </p:cNvPr>
          <p:cNvPicPr>
            <a:picLocks noChangeAspect="1"/>
          </p:cNvPicPr>
          <p:nvPr/>
        </p:nvPicPr>
        <p:blipFill>
          <a:blip r:embed="rId10"/>
          <a:srcRect l="8700" t="16219" r="14467" b="16575"/>
          <a:stretch>
            <a:fillRect/>
          </a:stretch>
        </p:blipFill>
        <p:spPr>
          <a:xfrm>
            <a:off x="522314" y="3632663"/>
            <a:ext cx="2768139" cy="1695080"/>
          </a:xfrm>
          <a:prstGeom prst="rect">
            <a:avLst/>
          </a:prstGeom>
        </p:spPr>
      </p:pic>
      <p:sp>
        <p:nvSpPr>
          <p:cNvPr id="21" name="テキスト ボックス 20">
            <a:extLst>
              <a:ext uri="{FF2B5EF4-FFF2-40B4-BE49-F238E27FC236}">
                <a16:creationId xmlns:a16="http://schemas.microsoft.com/office/drawing/2014/main" id="{43374F07-06D5-841C-28EF-F204E1560E78}"/>
              </a:ext>
            </a:extLst>
          </p:cNvPr>
          <p:cNvSpPr txBox="1"/>
          <p:nvPr/>
        </p:nvSpPr>
        <p:spPr>
          <a:xfrm>
            <a:off x="608216" y="3696960"/>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Surat Thani (southern Thailand)</a:t>
            </a:r>
            <a:endParaRPr kumimoji="1" lang="ja-JP" altLang="en-US" sz="1200" b="1"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D0E1BEE7-CC62-88BC-0E74-93053A577C1A}"/>
              </a:ext>
            </a:extLst>
          </p:cNvPr>
          <p:cNvSpPr txBox="1"/>
          <p:nvPr/>
        </p:nvSpPr>
        <p:spPr>
          <a:xfrm>
            <a:off x="8810093" y="2003226"/>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Ho Chi Minh (southern Vietnam)</a:t>
            </a:r>
            <a:endParaRPr kumimoji="1" lang="ja-JP" altLang="en-US" sz="1200" b="1" dirty="0">
              <a:latin typeface="Arial" panose="020B0604020202020204" pitchFamily="34" charset="0"/>
              <a:cs typeface="Arial" panose="020B0604020202020204" pitchFamily="34" charset="0"/>
            </a:endParaRPr>
          </a:p>
        </p:txBody>
      </p:sp>
      <p:grpSp>
        <p:nvGrpSpPr>
          <p:cNvPr id="2" name="グループ化 1">
            <a:extLst>
              <a:ext uri="{FF2B5EF4-FFF2-40B4-BE49-F238E27FC236}">
                <a16:creationId xmlns:a16="http://schemas.microsoft.com/office/drawing/2014/main" id="{810216A4-8E6B-1E16-AF2F-40734C0A0F6A}"/>
              </a:ext>
            </a:extLst>
          </p:cNvPr>
          <p:cNvGrpSpPr/>
          <p:nvPr/>
        </p:nvGrpSpPr>
        <p:grpSpPr>
          <a:xfrm>
            <a:off x="202276" y="219597"/>
            <a:ext cx="435031" cy="1770517"/>
            <a:chOff x="1233052" y="806337"/>
            <a:chExt cx="435031" cy="1770517"/>
          </a:xfrm>
        </p:grpSpPr>
        <p:sp>
          <p:nvSpPr>
            <p:cNvPr id="3" name="テキスト ボックス 2">
              <a:extLst>
                <a:ext uri="{FF2B5EF4-FFF2-40B4-BE49-F238E27FC236}">
                  <a16:creationId xmlns:a16="http://schemas.microsoft.com/office/drawing/2014/main" id="{31F2C5BD-C540-68C3-BC84-F0ABF7C811E9}"/>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05833033-9836-1451-2EA5-90661E9D5986}"/>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02B9BF69-8FF5-054A-B307-784A9BCC2D2B}"/>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3AC87F3A-7D0A-308E-BC3C-226023DDBFB5}"/>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17D37B6B-3BC6-19C6-923D-89A03EB58E3B}"/>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D322F402-9115-53AF-CF2E-D4FD9A2BF56A}"/>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sp>
        <p:nvSpPr>
          <p:cNvPr id="27" name="テキスト ボックス 26">
            <a:extLst>
              <a:ext uri="{FF2B5EF4-FFF2-40B4-BE49-F238E27FC236}">
                <a16:creationId xmlns:a16="http://schemas.microsoft.com/office/drawing/2014/main" id="{61017EE0-63B4-3717-8493-09CCAB6FB868}"/>
              </a:ext>
            </a:extLst>
          </p:cNvPr>
          <p:cNvSpPr txBox="1"/>
          <p:nvPr/>
        </p:nvSpPr>
        <p:spPr>
          <a:xfrm>
            <a:off x="22860" y="257694"/>
            <a:ext cx="369332" cy="5061066"/>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Air temperature (</a:t>
            </a:r>
            <a:r>
              <a:rPr lang="en-US" altLang="ja-JP" sz="1200" spc="-9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C</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grpSp>
        <p:nvGrpSpPr>
          <p:cNvPr id="28" name="グループ化 27">
            <a:extLst>
              <a:ext uri="{FF2B5EF4-FFF2-40B4-BE49-F238E27FC236}">
                <a16:creationId xmlns:a16="http://schemas.microsoft.com/office/drawing/2014/main" id="{D00EBFCB-A778-6D5F-5268-F9875D0DAC39}"/>
              </a:ext>
            </a:extLst>
          </p:cNvPr>
          <p:cNvGrpSpPr/>
          <p:nvPr/>
        </p:nvGrpSpPr>
        <p:grpSpPr>
          <a:xfrm>
            <a:off x="11293861" y="155502"/>
            <a:ext cx="604055" cy="1853647"/>
            <a:chOff x="9858898" y="765102"/>
            <a:chExt cx="604055" cy="1853647"/>
          </a:xfrm>
        </p:grpSpPr>
        <p:sp>
          <p:nvSpPr>
            <p:cNvPr id="29" name="テキスト ボックス 28">
              <a:extLst>
                <a:ext uri="{FF2B5EF4-FFF2-40B4-BE49-F238E27FC236}">
                  <a16:creationId xmlns:a16="http://schemas.microsoft.com/office/drawing/2014/main" id="{738C8540-410A-6467-C3A9-76B508E4A965}"/>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30" name="テキスト ボックス 29">
              <a:extLst>
                <a:ext uri="{FF2B5EF4-FFF2-40B4-BE49-F238E27FC236}">
                  <a16:creationId xmlns:a16="http://schemas.microsoft.com/office/drawing/2014/main" id="{50D13FC7-215F-C444-7D04-EE4850B6F214}"/>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31" name="テキスト ボックス 30">
              <a:extLst>
                <a:ext uri="{FF2B5EF4-FFF2-40B4-BE49-F238E27FC236}">
                  <a16:creationId xmlns:a16="http://schemas.microsoft.com/office/drawing/2014/main" id="{D5564FAC-7550-2DC0-D385-17D5C1459E39}"/>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32" name="テキスト ボックス 31">
              <a:extLst>
                <a:ext uri="{FF2B5EF4-FFF2-40B4-BE49-F238E27FC236}">
                  <a16:creationId xmlns:a16="http://schemas.microsoft.com/office/drawing/2014/main" id="{EFFDFFF5-F4FC-1A3A-EBA1-1B937D3EA0C5}"/>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A0EFD921-4F48-8FBB-F136-D5829476CD82}"/>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5F402D31-EB39-F499-2321-06E756195B4C}"/>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5334EF30-0AAE-ECF8-892D-D3DC314D4DB5}"/>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57FD1946-29D7-C4D1-62E7-9EB2D6DA5766}"/>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37" name="テキスト ボックス 36">
              <a:extLst>
                <a:ext uri="{FF2B5EF4-FFF2-40B4-BE49-F238E27FC236}">
                  <a16:creationId xmlns:a16="http://schemas.microsoft.com/office/drawing/2014/main" id="{3A319498-CECE-2AF4-45E1-D7EDA6C68078}"/>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38" name="テキスト ボックス 37">
              <a:extLst>
                <a:ext uri="{FF2B5EF4-FFF2-40B4-BE49-F238E27FC236}">
                  <a16:creationId xmlns:a16="http://schemas.microsoft.com/office/drawing/2014/main" id="{BC1AD9C1-A729-8C81-8492-EDB35F00728C}"/>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572CB319-466B-82B5-77EE-66DEDD37B8B3}"/>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grpSp>
        <p:nvGrpSpPr>
          <p:cNvPr id="40" name="グループ化 39">
            <a:extLst>
              <a:ext uri="{FF2B5EF4-FFF2-40B4-BE49-F238E27FC236}">
                <a16:creationId xmlns:a16="http://schemas.microsoft.com/office/drawing/2014/main" id="{73746A05-1B74-45C5-651F-0BED4B3BBA6A}"/>
              </a:ext>
            </a:extLst>
          </p:cNvPr>
          <p:cNvGrpSpPr/>
          <p:nvPr/>
        </p:nvGrpSpPr>
        <p:grpSpPr>
          <a:xfrm>
            <a:off x="11293861" y="1885242"/>
            <a:ext cx="604055" cy="1853647"/>
            <a:chOff x="9858898" y="765102"/>
            <a:chExt cx="604055" cy="1853647"/>
          </a:xfrm>
        </p:grpSpPr>
        <p:sp>
          <p:nvSpPr>
            <p:cNvPr id="41" name="テキスト ボックス 40">
              <a:extLst>
                <a:ext uri="{FF2B5EF4-FFF2-40B4-BE49-F238E27FC236}">
                  <a16:creationId xmlns:a16="http://schemas.microsoft.com/office/drawing/2014/main" id="{B6C07F54-6AC0-714C-CB50-DF0206A59B72}"/>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3BBE6411-A3E1-F121-AF5E-33AAE9A45486}"/>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6387B086-4971-A637-A950-AE0CB0AE64EA}"/>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72C1F829-E4E4-0013-B746-0DA1B2FC3853}"/>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449D7B04-1D77-1585-4F2E-F73B131A6832}"/>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A2939BF4-BA9D-E102-BC0E-5F2F163C3EFE}"/>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716D800A-9E99-1B07-EA99-F2D3C6AA5FAF}"/>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0D176F53-CFB8-7682-225B-B0E844BFA88B}"/>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3D0E4ED8-A283-0D17-5630-E306B5C49DC7}"/>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13F9F48B-23B2-6249-6172-E8D7E60C6434}"/>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4930DC21-B2A6-523D-73CA-D663B235B069}"/>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sp>
        <p:nvSpPr>
          <p:cNvPr id="52" name="テキスト ボックス 51">
            <a:extLst>
              <a:ext uri="{FF2B5EF4-FFF2-40B4-BE49-F238E27FC236}">
                <a16:creationId xmlns:a16="http://schemas.microsoft.com/office/drawing/2014/main" id="{775E4E90-61DB-154C-89D1-B68662C641C5}"/>
              </a:ext>
            </a:extLst>
          </p:cNvPr>
          <p:cNvSpPr txBox="1"/>
          <p:nvPr/>
        </p:nvSpPr>
        <p:spPr>
          <a:xfrm>
            <a:off x="11803380" y="238296"/>
            <a:ext cx="369332" cy="5202882"/>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Precipitation (mm)</a:t>
            </a:r>
            <a:endParaRPr kumimoji="1" lang="ja-JP" altLang="en-US" sz="1200" dirty="0">
              <a:latin typeface="Arial" panose="020B0604020202020204" pitchFamily="34" charset="0"/>
              <a:cs typeface="Arial" panose="020B0604020202020204" pitchFamily="34" charset="0"/>
            </a:endParaRPr>
          </a:p>
        </p:txBody>
      </p:sp>
      <p:grpSp>
        <p:nvGrpSpPr>
          <p:cNvPr id="53" name="グループ化 52">
            <a:extLst>
              <a:ext uri="{FF2B5EF4-FFF2-40B4-BE49-F238E27FC236}">
                <a16:creationId xmlns:a16="http://schemas.microsoft.com/office/drawing/2014/main" id="{1A26277A-EE10-CFE5-8DBC-5214CC13CE0F}"/>
              </a:ext>
            </a:extLst>
          </p:cNvPr>
          <p:cNvGrpSpPr/>
          <p:nvPr/>
        </p:nvGrpSpPr>
        <p:grpSpPr>
          <a:xfrm>
            <a:off x="11293861" y="3637842"/>
            <a:ext cx="604055" cy="1853647"/>
            <a:chOff x="9858898" y="765102"/>
            <a:chExt cx="604055" cy="1853647"/>
          </a:xfrm>
        </p:grpSpPr>
        <p:sp>
          <p:nvSpPr>
            <p:cNvPr id="54" name="テキスト ボックス 53">
              <a:extLst>
                <a:ext uri="{FF2B5EF4-FFF2-40B4-BE49-F238E27FC236}">
                  <a16:creationId xmlns:a16="http://schemas.microsoft.com/office/drawing/2014/main" id="{326C8BD3-7B5F-AF3F-967E-0AEBCD7FC5FB}"/>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842A8447-4744-900A-779E-C8F9D5D35EE0}"/>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78DA616C-DC8F-5476-F10F-81789CE87A90}"/>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57" name="テキスト ボックス 56">
              <a:extLst>
                <a:ext uri="{FF2B5EF4-FFF2-40B4-BE49-F238E27FC236}">
                  <a16:creationId xmlns:a16="http://schemas.microsoft.com/office/drawing/2014/main" id="{72FE4686-AE8F-F058-ED01-521C05D8830E}"/>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58" name="テキスト ボックス 57">
              <a:extLst>
                <a:ext uri="{FF2B5EF4-FFF2-40B4-BE49-F238E27FC236}">
                  <a16:creationId xmlns:a16="http://schemas.microsoft.com/office/drawing/2014/main" id="{13FE5FFE-AA3F-8761-AF43-F2F10C186FF2}"/>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59" name="テキスト ボックス 58">
              <a:extLst>
                <a:ext uri="{FF2B5EF4-FFF2-40B4-BE49-F238E27FC236}">
                  <a16:creationId xmlns:a16="http://schemas.microsoft.com/office/drawing/2014/main" id="{B87DCB17-FE0F-8E12-28CC-111F48EA3694}"/>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60" name="テキスト ボックス 59">
              <a:extLst>
                <a:ext uri="{FF2B5EF4-FFF2-40B4-BE49-F238E27FC236}">
                  <a16:creationId xmlns:a16="http://schemas.microsoft.com/office/drawing/2014/main" id="{93AD013D-1BFA-76CB-BFD2-6DA5E1944344}"/>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61" name="テキスト ボックス 60">
              <a:extLst>
                <a:ext uri="{FF2B5EF4-FFF2-40B4-BE49-F238E27FC236}">
                  <a16:creationId xmlns:a16="http://schemas.microsoft.com/office/drawing/2014/main" id="{8548DD71-82B7-2370-6844-82CA13A2C5D5}"/>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62" name="テキスト ボックス 61">
              <a:extLst>
                <a:ext uri="{FF2B5EF4-FFF2-40B4-BE49-F238E27FC236}">
                  <a16:creationId xmlns:a16="http://schemas.microsoft.com/office/drawing/2014/main" id="{DD6C5C1D-2CB6-F236-891A-909EC60D764F}"/>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63" name="テキスト ボックス 62">
              <a:extLst>
                <a:ext uri="{FF2B5EF4-FFF2-40B4-BE49-F238E27FC236}">
                  <a16:creationId xmlns:a16="http://schemas.microsoft.com/office/drawing/2014/main" id="{7281EF7D-055C-1371-5577-27BF7DAB8512}"/>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64" name="テキスト ボックス 63">
              <a:extLst>
                <a:ext uri="{FF2B5EF4-FFF2-40B4-BE49-F238E27FC236}">
                  <a16:creationId xmlns:a16="http://schemas.microsoft.com/office/drawing/2014/main" id="{187222D3-0375-3A03-327F-559C81083C9E}"/>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grpSp>
        <p:nvGrpSpPr>
          <p:cNvPr id="65" name="グループ化 64">
            <a:extLst>
              <a:ext uri="{FF2B5EF4-FFF2-40B4-BE49-F238E27FC236}">
                <a16:creationId xmlns:a16="http://schemas.microsoft.com/office/drawing/2014/main" id="{07938926-E77E-8BD5-40F3-85AE7273EB94}"/>
              </a:ext>
            </a:extLst>
          </p:cNvPr>
          <p:cNvGrpSpPr/>
          <p:nvPr/>
        </p:nvGrpSpPr>
        <p:grpSpPr>
          <a:xfrm>
            <a:off x="202276" y="1911237"/>
            <a:ext cx="435031" cy="1770517"/>
            <a:chOff x="1233052" y="806337"/>
            <a:chExt cx="435031" cy="1770517"/>
          </a:xfrm>
        </p:grpSpPr>
        <p:sp>
          <p:nvSpPr>
            <p:cNvPr id="66" name="テキスト ボックス 65">
              <a:extLst>
                <a:ext uri="{FF2B5EF4-FFF2-40B4-BE49-F238E27FC236}">
                  <a16:creationId xmlns:a16="http://schemas.microsoft.com/office/drawing/2014/main" id="{04A30C51-E0BD-1E52-992E-DDED5E3AEC7A}"/>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67" name="テキスト ボックス 66">
              <a:extLst>
                <a:ext uri="{FF2B5EF4-FFF2-40B4-BE49-F238E27FC236}">
                  <a16:creationId xmlns:a16="http://schemas.microsoft.com/office/drawing/2014/main" id="{2E9A50C1-D927-B04F-08D8-4355C7C6C9F6}"/>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68" name="テキスト ボックス 67">
              <a:extLst>
                <a:ext uri="{FF2B5EF4-FFF2-40B4-BE49-F238E27FC236}">
                  <a16:creationId xmlns:a16="http://schemas.microsoft.com/office/drawing/2014/main" id="{E9AA82DE-DC59-3A22-5E69-B2DE7E40A3AD}"/>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69" name="テキスト ボックス 68">
              <a:extLst>
                <a:ext uri="{FF2B5EF4-FFF2-40B4-BE49-F238E27FC236}">
                  <a16:creationId xmlns:a16="http://schemas.microsoft.com/office/drawing/2014/main" id="{BC5260A3-FD56-35A0-8158-766F2522EEF0}"/>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70" name="テキスト ボックス 69">
              <a:extLst>
                <a:ext uri="{FF2B5EF4-FFF2-40B4-BE49-F238E27FC236}">
                  <a16:creationId xmlns:a16="http://schemas.microsoft.com/office/drawing/2014/main" id="{F0239D35-09B0-802F-2747-F9D0FF5CB53D}"/>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71" name="テキスト ボックス 70">
              <a:extLst>
                <a:ext uri="{FF2B5EF4-FFF2-40B4-BE49-F238E27FC236}">
                  <a16:creationId xmlns:a16="http://schemas.microsoft.com/office/drawing/2014/main" id="{9B7B8A85-3B6A-F2B3-A8D1-98F2201C15FE}"/>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grpSp>
        <p:nvGrpSpPr>
          <p:cNvPr id="72" name="グループ化 71">
            <a:extLst>
              <a:ext uri="{FF2B5EF4-FFF2-40B4-BE49-F238E27FC236}">
                <a16:creationId xmlns:a16="http://schemas.microsoft.com/office/drawing/2014/main" id="{A7A53501-EFFA-16A8-0697-6C365441E43E}"/>
              </a:ext>
            </a:extLst>
          </p:cNvPr>
          <p:cNvGrpSpPr/>
          <p:nvPr/>
        </p:nvGrpSpPr>
        <p:grpSpPr>
          <a:xfrm>
            <a:off x="202276" y="3602877"/>
            <a:ext cx="435031" cy="1770517"/>
            <a:chOff x="1233052" y="806337"/>
            <a:chExt cx="435031" cy="1770517"/>
          </a:xfrm>
        </p:grpSpPr>
        <p:sp>
          <p:nvSpPr>
            <p:cNvPr id="73" name="テキスト ボックス 72">
              <a:extLst>
                <a:ext uri="{FF2B5EF4-FFF2-40B4-BE49-F238E27FC236}">
                  <a16:creationId xmlns:a16="http://schemas.microsoft.com/office/drawing/2014/main" id="{F55AF4D0-8314-686B-2F8F-2273C82E6A48}"/>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74" name="テキスト ボックス 73">
              <a:extLst>
                <a:ext uri="{FF2B5EF4-FFF2-40B4-BE49-F238E27FC236}">
                  <a16:creationId xmlns:a16="http://schemas.microsoft.com/office/drawing/2014/main" id="{46B24A8F-B6B6-1A21-3BC3-8175B52AC3B8}"/>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75" name="テキスト ボックス 74">
              <a:extLst>
                <a:ext uri="{FF2B5EF4-FFF2-40B4-BE49-F238E27FC236}">
                  <a16:creationId xmlns:a16="http://schemas.microsoft.com/office/drawing/2014/main" id="{00F67FFF-2426-7908-E45C-B53A9027DA23}"/>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76" name="テキスト ボックス 75">
              <a:extLst>
                <a:ext uri="{FF2B5EF4-FFF2-40B4-BE49-F238E27FC236}">
                  <a16:creationId xmlns:a16="http://schemas.microsoft.com/office/drawing/2014/main" id="{A0FAF372-5E8E-B36B-B2D3-F0C3FB3D18D3}"/>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77" name="テキスト ボックス 76">
              <a:extLst>
                <a:ext uri="{FF2B5EF4-FFF2-40B4-BE49-F238E27FC236}">
                  <a16:creationId xmlns:a16="http://schemas.microsoft.com/office/drawing/2014/main" id="{189AB2B2-0955-D66E-2C4D-093BE97B5687}"/>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78" name="テキスト ボックス 77">
              <a:extLst>
                <a:ext uri="{FF2B5EF4-FFF2-40B4-BE49-F238E27FC236}">
                  <a16:creationId xmlns:a16="http://schemas.microsoft.com/office/drawing/2014/main" id="{B2EFC168-8273-F33D-1FA4-16E2CD5DEF8E}"/>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grpSp>
        <p:nvGrpSpPr>
          <p:cNvPr id="89" name="グループ化 88">
            <a:extLst>
              <a:ext uri="{FF2B5EF4-FFF2-40B4-BE49-F238E27FC236}">
                <a16:creationId xmlns:a16="http://schemas.microsoft.com/office/drawing/2014/main" id="{A4129F68-543D-F6F9-3C51-6C976E5AB73F}"/>
              </a:ext>
            </a:extLst>
          </p:cNvPr>
          <p:cNvGrpSpPr/>
          <p:nvPr/>
        </p:nvGrpSpPr>
        <p:grpSpPr>
          <a:xfrm>
            <a:off x="4049014" y="4218873"/>
            <a:ext cx="1225061" cy="844985"/>
            <a:chOff x="4472350" y="4312010"/>
            <a:chExt cx="1225061" cy="844985"/>
          </a:xfrm>
        </p:grpSpPr>
        <p:grpSp>
          <p:nvGrpSpPr>
            <p:cNvPr id="82" name="グループ化 81">
              <a:extLst>
                <a:ext uri="{FF2B5EF4-FFF2-40B4-BE49-F238E27FC236}">
                  <a16:creationId xmlns:a16="http://schemas.microsoft.com/office/drawing/2014/main" id="{97957BD6-953E-23E3-985A-FE1A9B2B98B8}"/>
                </a:ext>
              </a:extLst>
            </p:cNvPr>
            <p:cNvGrpSpPr/>
            <p:nvPr/>
          </p:nvGrpSpPr>
          <p:grpSpPr>
            <a:xfrm>
              <a:off x="4472350" y="4312010"/>
              <a:ext cx="1225061" cy="276999"/>
              <a:chOff x="4472354" y="4312010"/>
              <a:chExt cx="1225061" cy="276999"/>
            </a:xfrm>
          </p:grpSpPr>
          <p:cxnSp>
            <p:nvCxnSpPr>
              <p:cNvPr id="80" name="直線コネクタ 79">
                <a:extLst>
                  <a:ext uri="{FF2B5EF4-FFF2-40B4-BE49-F238E27FC236}">
                    <a16:creationId xmlns:a16="http://schemas.microsoft.com/office/drawing/2014/main" id="{EFB93B2A-89BF-06D5-8C49-D3CB8C06EEF2}"/>
                  </a:ext>
                </a:extLst>
              </p:cNvPr>
              <p:cNvCxnSpPr>
                <a:cxnSpLocks/>
              </p:cNvCxnSpPr>
              <p:nvPr/>
            </p:nvCxnSpPr>
            <p:spPr>
              <a:xfrm>
                <a:off x="4472354" y="4450509"/>
                <a:ext cx="360000"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81" name="テキスト ボックス 80">
                <a:extLst>
                  <a:ext uri="{FF2B5EF4-FFF2-40B4-BE49-F238E27FC236}">
                    <a16:creationId xmlns:a16="http://schemas.microsoft.com/office/drawing/2014/main" id="{20648ACE-9D3B-706B-E768-3402D198288D}"/>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Maximum</a:t>
                </a:r>
                <a:endParaRPr kumimoji="1" lang="ja-JP" altLang="en-US" sz="1200" dirty="0">
                  <a:latin typeface="Arial" panose="020B0604020202020204" pitchFamily="34" charset="0"/>
                  <a:cs typeface="Arial" panose="020B0604020202020204" pitchFamily="34" charset="0"/>
                </a:endParaRPr>
              </a:p>
            </p:txBody>
          </p:sp>
        </p:grpSp>
        <p:grpSp>
          <p:nvGrpSpPr>
            <p:cNvPr id="83" name="グループ化 82">
              <a:extLst>
                <a:ext uri="{FF2B5EF4-FFF2-40B4-BE49-F238E27FC236}">
                  <a16:creationId xmlns:a16="http://schemas.microsoft.com/office/drawing/2014/main" id="{B65B7DED-8CB7-BCC5-60EE-655B4A66342E}"/>
                </a:ext>
              </a:extLst>
            </p:cNvPr>
            <p:cNvGrpSpPr/>
            <p:nvPr/>
          </p:nvGrpSpPr>
          <p:grpSpPr>
            <a:xfrm>
              <a:off x="4472350" y="4596003"/>
              <a:ext cx="1225061" cy="276999"/>
              <a:chOff x="4472354" y="4312010"/>
              <a:chExt cx="1225061" cy="276999"/>
            </a:xfrm>
          </p:grpSpPr>
          <p:cxnSp>
            <p:nvCxnSpPr>
              <p:cNvPr id="84" name="直線コネクタ 83">
                <a:extLst>
                  <a:ext uri="{FF2B5EF4-FFF2-40B4-BE49-F238E27FC236}">
                    <a16:creationId xmlns:a16="http://schemas.microsoft.com/office/drawing/2014/main" id="{739466F2-79EB-9844-8EF0-2EBF863EF780}"/>
                  </a:ext>
                </a:extLst>
              </p:cNvPr>
              <p:cNvCxnSpPr>
                <a:cxnSpLocks/>
              </p:cNvCxnSpPr>
              <p:nvPr/>
            </p:nvCxnSpPr>
            <p:spPr>
              <a:xfrm>
                <a:off x="4472354" y="4450509"/>
                <a:ext cx="360000" cy="0"/>
              </a:xfrm>
              <a:prstGeom prst="line">
                <a:avLst/>
              </a:prstGeom>
              <a:ln w="190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85" name="テキスト ボックス 84">
                <a:extLst>
                  <a:ext uri="{FF2B5EF4-FFF2-40B4-BE49-F238E27FC236}">
                    <a16:creationId xmlns:a16="http://schemas.microsoft.com/office/drawing/2014/main" id="{A3A14454-4BF4-F98C-50CE-FDE9664484E1}"/>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Mean</a:t>
                </a:r>
                <a:endParaRPr kumimoji="1" lang="ja-JP" altLang="en-US" sz="1200" dirty="0">
                  <a:latin typeface="Arial" panose="020B0604020202020204" pitchFamily="34" charset="0"/>
                  <a:cs typeface="Arial" panose="020B0604020202020204" pitchFamily="34" charset="0"/>
                </a:endParaRPr>
              </a:p>
            </p:txBody>
          </p:sp>
        </p:grpSp>
        <p:grpSp>
          <p:nvGrpSpPr>
            <p:cNvPr id="86" name="グループ化 85">
              <a:extLst>
                <a:ext uri="{FF2B5EF4-FFF2-40B4-BE49-F238E27FC236}">
                  <a16:creationId xmlns:a16="http://schemas.microsoft.com/office/drawing/2014/main" id="{50F12A33-EFD2-B868-73A9-DED9F66CD2CC}"/>
                </a:ext>
              </a:extLst>
            </p:cNvPr>
            <p:cNvGrpSpPr/>
            <p:nvPr/>
          </p:nvGrpSpPr>
          <p:grpSpPr>
            <a:xfrm>
              <a:off x="4472350" y="4879996"/>
              <a:ext cx="1225061" cy="276999"/>
              <a:chOff x="4472354" y="4312010"/>
              <a:chExt cx="1225061" cy="276999"/>
            </a:xfrm>
          </p:grpSpPr>
          <p:cxnSp>
            <p:nvCxnSpPr>
              <p:cNvPr id="87" name="直線コネクタ 86">
                <a:extLst>
                  <a:ext uri="{FF2B5EF4-FFF2-40B4-BE49-F238E27FC236}">
                    <a16:creationId xmlns:a16="http://schemas.microsoft.com/office/drawing/2014/main" id="{468B94FA-F91B-A0D4-6755-32187D936549}"/>
                  </a:ext>
                </a:extLst>
              </p:cNvPr>
              <p:cNvCxnSpPr>
                <a:cxnSpLocks/>
              </p:cNvCxnSpPr>
              <p:nvPr/>
            </p:nvCxnSpPr>
            <p:spPr>
              <a:xfrm>
                <a:off x="4472354" y="4450509"/>
                <a:ext cx="36000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15A088B9-8405-B997-BE16-27F6BC7C2A31}"/>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Minimum</a:t>
                </a:r>
                <a:endParaRPr kumimoji="1" lang="ja-JP" altLang="en-US" sz="1200" dirty="0">
                  <a:latin typeface="Arial" panose="020B0604020202020204" pitchFamily="34" charset="0"/>
                  <a:cs typeface="Arial" panose="020B0604020202020204" pitchFamily="34" charset="0"/>
                </a:endParaRPr>
              </a:p>
            </p:txBody>
          </p:sp>
        </p:grpSp>
      </p:grpSp>
      <p:sp>
        <p:nvSpPr>
          <p:cNvPr id="90" name="テキスト ボックス 89">
            <a:extLst>
              <a:ext uri="{FF2B5EF4-FFF2-40B4-BE49-F238E27FC236}">
                <a16:creationId xmlns:a16="http://schemas.microsoft.com/office/drawing/2014/main" id="{14E8D86E-9169-C129-1B23-F2DAB2EB4F2B}"/>
              </a:ext>
            </a:extLst>
          </p:cNvPr>
          <p:cNvSpPr txBox="1"/>
          <p:nvPr/>
        </p:nvSpPr>
        <p:spPr>
          <a:xfrm>
            <a:off x="522314" y="5647347"/>
            <a:ext cx="10997727"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Month</a:t>
            </a:r>
            <a:endParaRPr kumimoji="1" lang="ja-JP" altLang="en-US" sz="1200" dirty="0">
              <a:latin typeface="Arial" panose="020B0604020202020204" pitchFamily="34" charset="0"/>
              <a:cs typeface="Arial" panose="020B0604020202020204" pitchFamily="34" charset="0"/>
            </a:endParaRPr>
          </a:p>
        </p:txBody>
      </p:sp>
      <p:sp>
        <p:nvSpPr>
          <p:cNvPr id="91" name="テキスト ボックス 90">
            <a:extLst>
              <a:ext uri="{FF2B5EF4-FFF2-40B4-BE49-F238E27FC236}">
                <a16:creationId xmlns:a16="http://schemas.microsoft.com/office/drawing/2014/main" id="{70B4F7A7-A6B5-FA29-7636-D2D887BB9E57}"/>
              </a:ext>
            </a:extLst>
          </p:cNvPr>
          <p:cNvSpPr txBox="1"/>
          <p:nvPr/>
        </p:nvSpPr>
        <p:spPr>
          <a:xfrm>
            <a:off x="266139" y="5887621"/>
            <a:ext cx="11630114" cy="8309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en-US" altLang="ja-JP" sz="1200" b="1" dirty="0">
                <a:latin typeface="Times New Roman" panose="02020603050405020304" pitchFamily="18" charset="0"/>
                <a:cs typeface="Times New Roman" panose="02020603050405020304" pitchFamily="18" charset="0"/>
              </a:rPr>
              <a:t>Fig. S2</a:t>
            </a:r>
            <a:r>
              <a:rPr lang="ja-JP" altLang="en-US" sz="1200" dirty="0">
                <a:latin typeface="Times New Roman" panose="02020603050405020304" pitchFamily="18" charset="0"/>
                <a:cs typeface="Times New Roman" panose="02020603050405020304" pitchFamily="18" charset="0"/>
              </a:rPr>
              <a:t> </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Climographs of the major cities near main cultivation areas of mango in continental areas of Southeast Asia from historical climate data during 1970–2000. Air temperature conditions are shown as monthly means of daily maximum, mean, and minimum values. Precipitations are shown as mean values of monthly sum. Temperature and precipitation values in each graph represent annual mean and total, respectively. Data source: Fick and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Hijmans</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(2017); data are available at online from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WorldClim</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(https://www.worldclim.org/), accessed</a:t>
            </a:r>
            <a:r>
              <a:rPr lang="en-US" altLang="ja-JP" sz="1200" dirty="0">
                <a:latin typeface="Times New Roman" panose="02020603050405020304" pitchFamily="18" charset="0"/>
                <a:ea typeface="Times New Roman" panose="02020603050405020304" pitchFamily="18" charset="0"/>
                <a:cs typeface="Times New Roman" panose="02020603050405020304" pitchFamily="18" charset="0"/>
              </a:rPr>
              <a:t> on</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December 2, 2024.</a:t>
            </a:r>
            <a:endParaRPr lang="ja-JP" altLang="en-US" sz="1200" dirty="0">
              <a:latin typeface="Times New Roman" panose="02020603050405020304" pitchFamily="18" charset="0"/>
              <a:cs typeface="Times New Roman" panose="02020603050405020304" pitchFamily="18" charset="0"/>
            </a:endParaRPr>
          </a:p>
        </p:txBody>
      </p:sp>
      <p:sp>
        <p:nvSpPr>
          <p:cNvPr id="79" name="テキスト ボックス 78">
            <a:extLst>
              <a:ext uri="{FF2B5EF4-FFF2-40B4-BE49-F238E27FC236}">
                <a16:creationId xmlns:a16="http://schemas.microsoft.com/office/drawing/2014/main" id="{7F3F6935-DA54-1627-C34E-7D2899A592C3}"/>
              </a:ext>
            </a:extLst>
          </p:cNvPr>
          <p:cNvSpPr txBox="1"/>
          <p:nvPr/>
        </p:nvSpPr>
        <p:spPr>
          <a:xfrm>
            <a:off x="1368300" y="1162871"/>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26.0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1049.0 mm</a:t>
            </a:r>
            <a:endParaRPr kumimoji="1" lang="ja-JP" altLang="en-US" sz="1200" dirty="0">
              <a:latin typeface="Arial" panose="020B0604020202020204" pitchFamily="34" charset="0"/>
              <a:cs typeface="Arial" panose="020B0604020202020204" pitchFamily="34" charset="0"/>
            </a:endParaRPr>
          </a:p>
        </p:txBody>
      </p:sp>
      <p:sp>
        <p:nvSpPr>
          <p:cNvPr id="92" name="テキスト ボックス 91">
            <a:extLst>
              <a:ext uri="{FF2B5EF4-FFF2-40B4-BE49-F238E27FC236}">
                <a16:creationId xmlns:a16="http://schemas.microsoft.com/office/drawing/2014/main" id="{95C169AC-E7DC-C5DE-A86F-CAB51598E3D3}"/>
              </a:ext>
            </a:extLst>
          </p:cNvPr>
          <p:cNvSpPr txBox="1"/>
          <p:nvPr/>
        </p:nvSpPr>
        <p:spPr>
          <a:xfrm>
            <a:off x="3798388" y="1124017"/>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28.0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1249.0 mm</a:t>
            </a:r>
            <a:endParaRPr kumimoji="1" lang="ja-JP" altLang="en-US" sz="1200" dirty="0">
              <a:latin typeface="Arial" panose="020B0604020202020204" pitchFamily="34" charset="0"/>
              <a:cs typeface="Arial" panose="020B0604020202020204" pitchFamily="34" charset="0"/>
            </a:endParaRPr>
          </a:p>
        </p:txBody>
      </p:sp>
      <p:sp>
        <p:nvSpPr>
          <p:cNvPr id="93" name="テキスト ボックス 92">
            <a:extLst>
              <a:ext uri="{FF2B5EF4-FFF2-40B4-BE49-F238E27FC236}">
                <a16:creationId xmlns:a16="http://schemas.microsoft.com/office/drawing/2014/main" id="{361D7859-E550-B9A7-F810-8056DA377F8E}"/>
              </a:ext>
            </a:extLst>
          </p:cNvPr>
          <p:cNvSpPr txBox="1"/>
          <p:nvPr/>
        </p:nvSpPr>
        <p:spPr>
          <a:xfrm>
            <a:off x="6474948" y="1153968"/>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27.2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1093.0 mm</a:t>
            </a:r>
            <a:endParaRPr kumimoji="1" lang="ja-JP" altLang="en-US" sz="1200" dirty="0">
              <a:latin typeface="Arial" panose="020B0604020202020204" pitchFamily="34" charset="0"/>
              <a:cs typeface="Arial" panose="020B0604020202020204" pitchFamily="34" charset="0"/>
            </a:endParaRPr>
          </a:p>
        </p:txBody>
      </p:sp>
      <p:sp>
        <p:nvSpPr>
          <p:cNvPr id="94" name="テキスト ボックス 93">
            <a:extLst>
              <a:ext uri="{FF2B5EF4-FFF2-40B4-BE49-F238E27FC236}">
                <a16:creationId xmlns:a16="http://schemas.microsoft.com/office/drawing/2014/main" id="{C6C78044-5162-7182-82A2-7609527FCAB7}"/>
              </a:ext>
            </a:extLst>
          </p:cNvPr>
          <p:cNvSpPr txBox="1"/>
          <p:nvPr/>
        </p:nvSpPr>
        <p:spPr>
          <a:xfrm>
            <a:off x="8822717" y="1297671"/>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26.7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1382.0 mm</a:t>
            </a:r>
            <a:endParaRPr kumimoji="1" lang="ja-JP" altLang="en-US" sz="1200" dirty="0">
              <a:latin typeface="Arial" panose="020B0604020202020204" pitchFamily="34" charset="0"/>
              <a:cs typeface="Arial" panose="020B0604020202020204" pitchFamily="34" charset="0"/>
            </a:endParaRPr>
          </a:p>
        </p:txBody>
      </p:sp>
      <p:sp>
        <p:nvSpPr>
          <p:cNvPr id="95" name="テキスト ボックス 94">
            <a:extLst>
              <a:ext uri="{FF2B5EF4-FFF2-40B4-BE49-F238E27FC236}">
                <a16:creationId xmlns:a16="http://schemas.microsoft.com/office/drawing/2014/main" id="{D238115E-05DD-357D-30CB-AB7B47190560}"/>
              </a:ext>
            </a:extLst>
          </p:cNvPr>
          <p:cNvSpPr txBox="1"/>
          <p:nvPr/>
        </p:nvSpPr>
        <p:spPr>
          <a:xfrm>
            <a:off x="1368299" y="2862237"/>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27.6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1139.0 mm</a:t>
            </a:r>
            <a:endParaRPr kumimoji="1" lang="ja-JP" altLang="en-US" sz="1200" dirty="0">
              <a:latin typeface="Arial" panose="020B0604020202020204" pitchFamily="34" charset="0"/>
              <a:cs typeface="Arial" panose="020B0604020202020204" pitchFamily="34" charset="0"/>
            </a:endParaRPr>
          </a:p>
        </p:txBody>
      </p:sp>
      <p:sp>
        <p:nvSpPr>
          <p:cNvPr id="96" name="テキスト ボックス 95">
            <a:extLst>
              <a:ext uri="{FF2B5EF4-FFF2-40B4-BE49-F238E27FC236}">
                <a16:creationId xmlns:a16="http://schemas.microsoft.com/office/drawing/2014/main" id="{FD785B49-EE86-FE60-A4AA-283D97D06720}"/>
              </a:ext>
            </a:extLst>
          </p:cNvPr>
          <p:cNvSpPr txBox="1"/>
          <p:nvPr/>
        </p:nvSpPr>
        <p:spPr>
          <a:xfrm>
            <a:off x="4026285" y="2839529"/>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28.1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1237.0 mm</a:t>
            </a:r>
            <a:endParaRPr kumimoji="1" lang="ja-JP" altLang="en-US" sz="1200" dirty="0">
              <a:latin typeface="Arial" panose="020B0604020202020204" pitchFamily="34" charset="0"/>
              <a:cs typeface="Arial" panose="020B0604020202020204" pitchFamily="34" charset="0"/>
            </a:endParaRPr>
          </a:p>
        </p:txBody>
      </p:sp>
      <p:sp>
        <p:nvSpPr>
          <p:cNvPr id="97" name="テキスト ボックス 96">
            <a:extLst>
              <a:ext uri="{FF2B5EF4-FFF2-40B4-BE49-F238E27FC236}">
                <a16:creationId xmlns:a16="http://schemas.microsoft.com/office/drawing/2014/main" id="{495A8B70-C0EB-C0EC-BE6D-0704D5448542}"/>
              </a:ext>
            </a:extLst>
          </p:cNvPr>
          <p:cNvSpPr txBox="1"/>
          <p:nvPr/>
        </p:nvSpPr>
        <p:spPr>
          <a:xfrm>
            <a:off x="6074710" y="2896259"/>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27.4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2822.0 mm</a:t>
            </a:r>
            <a:endParaRPr kumimoji="1" lang="ja-JP" altLang="en-US" sz="1200" dirty="0">
              <a:latin typeface="Arial" panose="020B0604020202020204" pitchFamily="34" charset="0"/>
              <a:cs typeface="Arial" panose="020B0604020202020204" pitchFamily="34" charset="0"/>
            </a:endParaRPr>
          </a:p>
        </p:txBody>
      </p:sp>
      <p:sp>
        <p:nvSpPr>
          <p:cNvPr id="98" name="テキスト ボックス 97">
            <a:extLst>
              <a:ext uri="{FF2B5EF4-FFF2-40B4-BE49-F238E27FC236}">
                <a16:creationId xmlns:a16="http://schemas.microsoft.com/office/drawing/2014/main" id="{40B88ED1-8CA2-B684-0D69-BB58805B70D2}"/>
              </a:ext>
            </a:extLst>
          </p:cNvPr>
          <p:cNvSpPr txBox="1"/>
          <p:nvPr/>
        </p:nvSpPr>
        <p:spPr>
          <a:xfrm>
            <a:off x="8831201" y="2963725"/>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27.8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1878.0 mm</a:t>
            </a:r>
            <a:endParaRPr kumimoji="1" lang="ja-JP" altLang="en-US" sz="1200" dirty="0">
              <a:latin typeface="Arial" panose="020B0604020202020204" pitchFamily="34" charset="0"/>
              <a:cs typeface="Arial" panose="020B0604020202020204" pitchFamily="34" charset="0"/>
            </a:endParaRPr>
          </a:p>
        </p:txBody>
      </p:sp>
      <p:sp>
        <p:nvSpPr>
          <p:cNvPr id="99" name="テキスト ボックス 98">
            <a:extLst>
              <a:ext uri="{FF2B5EF4-FFF2-40B4-BE49-F238E27FC236}">
                <a16:creationId xmlns:a16="http://schemas.microsoft.com/office/drawing/2014/main" id="{EC47EF72-E4B1-ACE4-78EE-FA39901A3E57}"/>
              </a:ext>
            </a:extLst>
          </p:cNvPr>
          <p:cNvSpPr txBox="1"/>
          <p:nvPr/>
        </p:nvSpPr>
        <p:spPr>
          <a:xfrm>
            <a:off x="605447" y="4667834"/>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27.4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1650.0 mm</a:t>
            </a:r>
            <a:endParaRPr kumimoji="1" lang="ja-JP" altLang="en-US" sz="1200" dirty="0">
              <a:latin typeface="Arial" panose="020B0604020202020204" pitchFamily="34" charset="0"/>
              <a:cs typeface="Arial" panose="020B0604020202020204" pitchFamily="34" charset="0"/>
            </a:endParaRPr>
          </a:p>
        </p:txBody>
      </p:sp>
      <p:grpSp>
        <p:nvGrpSpPr>
          <p:cNvPr id="112" name="グループ化 111">
            <a:extLst>
              <a:ext uri="{FF2B5EF4-FFF2-40B4-BE49-F238E27FC236}">
                <a16:creationId xmlns:a16="http://schemas.microsoft.com/office/drawing/2014/main" id="{35AFAD2E-5B61-2D0F-3481-C61EDC14876B}"/>
              </a:ext>
            </a:extLst>
          </p:cNvPr>
          <p:cNvGrpSpPr/>
          <p:nvPr/>
        </p:nvGrpSpPr>
        <p:grpSpPr>
          <a:xfrm>
            <a:off x="6011745" y="3607890"/>
            <a:ext cx="2794127" cy="451703"/>
            <a:chOff x="6011745" y="4185159"/>
            <a:chExt cx="2794127" cy="451703"/>
          </a:xfrm>
        </p:grpSpPr>
        <p:sp>
          <p:nvSpPr>
            <p:cNvPr id="100" name="テキスト ボックス 99">
              <a:extLst>
                <a:ext uri="{FF2B5EF4-FFF2-40B4-BE49-F238E27FC236}">
                  <a16:creationId xmlns:a16="http://schemas.microsoft.com/office/drawing/2014/main" id="{DCA36FFC-830A-9394-A887-2A91579E8F43}"/>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01" name="テキスト ボックス 100">
              <a:extLst>
                <a:ext uri="{FF2B5EF4-FFF2-40B4-BE49-F238E27FC236}">
                  <a16:creationId xmlns:a16="http://schemas.microsoft.com/office/drawing/2014/main" id="{89A4E00C-CD43-6A0C-8E05-6187F12FD49D}"/>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02" name="テキスト ボックス 101">
              <a:extLst>
                <a:ext uri="{FF2B5EF4-FFF2-40B4-BE49-F238E27FC236}">
                  <a16:creationId xmlns:a16="http://schemas.microsoft.com/office/drawing/2014/main" id="{C107AE93-CE50-C9F2-8840-F76A24C106AD}"/>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03" name="テキスト ボックス 102">
              <a:extLst>
                <a:ext uri="{FF2B5EF4-FFF2-40B4-BE49-F238E27FC236}">
                  <a16:creationId xmlns:a16="http://schemas.microsoft.com/office/drawing/2014/main" id="{D5677643-0AA7-FB3B-57A5-1E64CD66C5DF}"/>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04" name="テキスト ボックス 103">
              <a:extLst>
                <a:ext uri="{FF2B5EF4-FFF2-40B4-BE49-F238E27FC236}">
                  <a16:creationId xmlns:a16="http://schemas.microsoft.com/office/drawing/2014/main" id="{1AA95860-BAF7-FEA9-DAFA-D3EF89FBB796}"/>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05" name="テキスト ボックス 104">
              <a:extLst>
                <a:ext uri="{FF2B5EF4-FFF2-40B4-BE49-F238E27FC236}">
                  <a16:creationId xmlns:a16="http://schemas.microsoft.com/office/drawing/2014/main" id="{3873AE05-AD7C-D273-90A9-8B55F55D7B2F}"/>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06" name="テキスト ボックス 105">
              <a:extLst>
                <a:ext uri="{FF2B5EF4-FFF2-40B4-BE49-F238E27FC236}">
                  <a16:creationId xmlns:a16="http://schemas.microsoft.com/office/drawing/2014/main" id="{BFFE4328-98F5-6560-9D4B-651D3E658012}"/>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07" name="テキスト ボックス 106">
              <a:extLst>
                <a:ext uri="{FF2B5EF4-FFF2-40B4-BE49-F238E27FC236}">
                  <a16:creationId xmlns:a16="http://schemas.microsoft.com/office/drawing/2014/main" id="{9888ED00-252B-8CC2-7D1F-542CD7B5EFBD}"/>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08" name="テキスト ボックス 107">
              <a:extLst>
                <a:ext uri="{FF2B5EF4-FFF2-40B4-BE49-F238E27FC236}">
                  <a16:creationId xmlns:a16="http://schemas.microsoft.com/office/drawing/2014/main" id="{BC130ACA-AD42-3B82-4C78-CC4C123FB685}"/>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09" name="テキスト ボックス 108">
              <a:extLst>
                <a:ext uri="{FF2B5EF4-FFF2-40B4-BE49-F238E27FC236}">
                  <a16:creationId xmlns:a16="http://schemas.microsoft.com/office/drawing/2014/main" id="{79976F29-6F0A-6628-C0D7-E47A00B6BB44}"/>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10" name="テキスト ボックス 109">
              <a:extLst>
                <a:ext uri="{FF2B5EF4-FFF2-40B4-BE49-F238E27FC236}">
                  <a16:creationId xmlns:a16="http://schemas.microsoft.com/office/drawing/2014/main" id="{41C7755F-07A5-E58B-03D4-3B522186633F}"/>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11" name="テキスト ボックス 110">
              <a:extLst>
                <a:ext uri="{FF2B5EF4-FFF2-40B4-BE49-F238E27FC236}">
                  <a16:creationId xmlns:a16="http://schemas.microsoft.com/office/drawing/2014/main" id="{3306D4C7-BE83-2677-DD54-8605A51E20E0}"/>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13" name="グループ化 112">
            <a:extLst>
              <a:ext uri="{FF2B5EF4-FFF2-40B4-BE49-F238E27FC236}">
                <a16:creationId xmlns:a16="http://schemas.microsoft.com/office/drawing/2014/main" id="{B94D1CBA-6641-826A-F179-D9EDBAFC55C1}"/>
              </a:ext>
            </a:extLst>
          </p:cNvPr>
          <p:cNvGrpSpPr/>
          <p:nvPr/>
        </p:nvGrpSpPr>
        <p:grpSpPr>
          <a:xfrm>
            <a:off x="8731860" y="3607890"/>
            <a:ext cx="2794127" cy="451703"/>
            <a:chOff x="6011745" y="4185159"/>
            <a:chExt cx="2794127" cy="451703"/>
          </a:xfrm>
        </p:grpSpPr>
        <p:sp>
          <p:nvSpPr>
            <p:cNvPr id="114" name="テキスト ボックス 113">
              <a:extLst>
                <a:ext uri="{FF2B5EF4-FFF2-40B4-BE49-F238E27FC236}">
                  <a16:creationId xmlns:a16="http://schemas.microsoft.com/office/drawing/2014/main" id="{E4C9D733-09B2-0C38-B85C-9B30DF1EC8DB}"/>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15" name="テキスト ボックス 114">
              <a:extLst>
                <a:ext uri="{FF2B5EF4-FFF2-40B4-BE49-F238E27FC236}">
                  <a16:creationId xmlns:a16="http://schemas.microsoft.com/office/drawing/2014/main" id="{6D0E49BA-6DDE-A08F-F0BE-86695C958E66}"/>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16" name="テキスト ボックス 115">
              <a:extLst>
                <a:ext uri="{FF2B5EF4-FFF2-40B4-BE49-F238E27FC236}">
                  <a16:creationId xmlns:a16="http://schemas.microsoft.com/office/drawing/2014/main" id="{B29C4DF1-8DCE-AF91-CDE5-31BF011B2B6A}"/>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17" name="テキスト ボックス 116">
              <a:extLst>
                <a:ext uri="{FF2B5EF4-FFF2-40B4-BE49-F238E27FC236}">
                  <a16:creationId xmlns:a16="http://schemas.microsoft.com/office/drawing/2014/main" id="{32189F27-ADF1-C6AB-9763-F5F502237804}"/>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18" name="テキスト ボックス 117">
              <a:extLst>
                <a:ext uri="{FF2B5EF4-FFF2-40B4-BE49-F238E27FC236}">
                  <a16:creationId xmlns:a16="http://schemas.microsoft.com/office/drawing/2014/main" id="{7404962E-ED21-74BB-D20A-4E1E25660BC5}"/>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19" name="テキスト ボックス 118">
              <a:extLst>
                <a:ext uri="{FF2B5EF4-FFF2-40B4-BE49-F238E27FC236}">
                  <a16:creationId xmlns:a16="http://schemas.microsoft.com/office/drawing/2014/main" id="{6440DC3B-CC57-3866-9CDD-138C69173B99}"/>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20" name="テキスト ボックス 119">
              <a:extLst>
                <a:ext uri="{FF2B5EF4-FFF2-40B4-BE49-F238E27FC236}">
                  <a16:creationId xmlns:a16="http://schemas.microsoft.com/office/drawing/2014/main" id="{42F64B6C-9810-034A-8805-EAF41788F574}"/>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21" name="テキスト ボックス 120">
              <a:extLst>
                <a:ext uri="{FF2B5EF4-FFF2-40B4-BE49-F238E27FC236}">
                  <a16:creationId xmlns:a16="http://schemas.microsoft.com/office/drawing/2014/main" id="{34F6F6F9-A01D-0865-0C30-5D58174CC132}"/>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22" name="テキスト ボックス 121">
              <a:extLst>
                <a:ext uri="{FF2B5EF4-FFF2-40B4-BE49-F238E27FC236}">
                  <a16:creationId xmlns:a16="http://schemas.microsoft.com/office/drawing/2014/main" id="{381C1263-C079-05FB-2460-11BA8F263C7F}"/>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23" name="テキスト ボックス 122">
              <a:extLst>
                <a:ext uri="{FF2B5EF4-FFF2-40B4-BE49-F238E27FC236}">
                  <a16:creationId xmlns:a16="http://schemas.microsoft.com/office/drawing/2014/main" id="{332F1189-DE1C-E8BB-39EE-C5E6DFDC5B92}"/>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24" name="テキスト ボックス 123">
              <a:extLst>
                <a:ext uri="{FF2B5EF4-FFF2-40B4-BE49-F238E27FC236}">
                  <a16:creationId xmlns:a16="http://schemas.microsoft.com/office/drawing/2014/main" id="{5E77CCF3-2C68-E1F8-D794-6E10C4EBF08C}"/>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25" name="テキスト ボックス 124">
              <a:extLst>
                <a:ext uri="{FF2B5EF4-FFF2-40B4-BE49-F238E27FC236}">
                  <a16:creationId xmlns:a16="http://schemas.microsoft.com/office/drawing/2014/main" id="{7A51EFB0-7BBA-DE20-5543-1DB488C15C1A}"/>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26" name="グループ化 125">
            <a:extLst>
              <a:ext uri="{FF2B5EF4-FFF2-40B4-BE49-F238E27FC236}">
                <a16:creationId xmlns:a16="http://schemas.microsoft.com/office/drawing/2014/main" id="{9A133C45-6F2E-07AC-CFAC-253F089308A8}"/>
              </a:ext>
            </a:extLst>
          </p:cNvPr>
          <p:cNvGrpSpPr/>
          <p:nvPr/>
        </p:nvGrpSpPr>
        <p:grpSpPr>
          <a:xfrm>
            <a:off x="3268537" y="3607890"/>
            <a:ext cx="2794127" cy="451703"/>
            <a:chOff x="6011745" y="4185159"/>
            <a:chExt cx="2794127" cy="451703"/>
          </a:xfrm>
        </p:grpSpPr>
        <p:sp>
          <p:nvSpPr>
            <p:cNvPr id="127" name="テキスト ボックス 126">
              <a:extLst>
                <a:ext uri="{FF2B5EF4-FFF2-40B4-BE49-F238E27FC236}">
                  <a16:creationId xmlns:a16="http://schemas.microsoft.com/office/drawing/2014/main" id="{E3E4DFDD-71CB-86E5-B3EA-610E32D2152E}"/>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28" name="テキスト ボックス 127">
              <a:extLst>
                <a:ext uri="{FF2B5EF4-FFF2-40B4-BE49-F238E27FC236}">
                  <a16:creationId xmlns:a16="http://schemas.microsoft.com/office/drawing/2014/main" id="{CA1C6C6A-0205-93E7-ABF9-7FCCAF91E8D8}"/>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29" name="テキスト ボックス 128">
              <a:extLst>
                <a:ext uri="{FF2B5EF4-FFF2-40B4-BE49-F238E27FC236}">
                  <a16:creationId xmlns:a16="http://schemas.microsoft.com/office/drawing/2014/main" id="{A2F3D40A-D552-A547-1385-59CB02F60F6A}"/>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30" name="テキスト ボックス 129">
              <a:extLst>
                <a:ext uri="{FF2B5EF4-FFF2-40B4-BE49-F238E27FC236}">
                  <a16:creationId xmlns:a16="http://schemas.microsoft.com/office/drawing/2014/main" id="{320EFFA7-03F5-5222-9078-FFC367EA59DA}"/>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31" name="テキスト ボックス 130">
              <a:extLst>
                <a:ext uri="{FF2B5EF4-FFF2-40B4-BE49-F238E27FC236}">
                  <a16:creationId xmlns:a16="http://schemas.microsoft.com/office/drawing/2014/main" id="{78A9C0DF-0C64-560B-A9DA-0043FD2BC1E4}"/>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32" name="テキスト ボックス 131">
              <a:extLst>
                <a:ext uri="{FF2B5EF4-FFF2-40B4-BE49-F238E27FC236}">
                  <a16:creationId xmlns:a16="http://schemas.microsoft.com/office/drawing/2014/main" id="{434B5231-37C8-FC2E-4B5E-7D5F8D55EB93}"/>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33" name="テキスト ボックス 132">
              <a:extLst>
                <a:ext uri="{FF2B5EF4-FFF2-40B4-BE49-F238E27FC236}">
                  <a16:creationId xmlns:a16="http://schemas.microsoft.com/office/drawing/2014/main" id="{4DCFBEA8-EFE4-A41E-8398-98B79D71563D}"/>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34" name="テキスト ボックス 133">
              <a:extLst>
                <a:ext uri="{FF2B5EF4-FFF2-40B4-BE49-F238E27FC236}">
                  <a16:creationId xmlns:a16="http://schemas.microsoft.com/office/drawing/2014/main" id="{1BBE9EC3-3380-37F0-816B-D149C893ACB1}"/>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35" name="テキスト ボックス 134">
              <a:extLst>
                <a:ext uri="{FF2B5EF4-FFF2-40B4-BE49-F238E27FC236}">
                  <a16:creationId xmlns:a16="http://schemas.microsoft.com/office/drawing/2014/main" id="{EE0BD67E-8130-8F1C-2716-861295F07F68}"/>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36" name="テキスト ボックス 135">
              <a:extLst>
                <a:ext uri="{FF2B5EF4-FFF2-40B4-BE49-F238E27FC236}">
                  <a16:creationId xmlns:a16="http://schemas.microsoft.com/office/drawing/2014/main" id="{F5324B0D-EAE9-55C9-D609-5BB32D001A3D}"/>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37" name="テキスト ボックス 136">
              <a:extLst>
                <a:ext uri="{FF2B5EF4-FFF2-40B4-BE49-F238E27FC236}">
                  <a16:creationId xmlns:a16="http://schemas.microsoft.com/office/drawing/2014/main" id="{330A5220-CD89-C2F3-74BF-0156697AB674}"/>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38" name="テキスト ボックス 137">
              <a:extLst>
                <a:ext uri="{FF2B5EF4-FFF2-40B4-BE49-F238E27FC236}">
                  <a16:creationId xmlns:a16="http://schemas.microsoft.com/office/drawing/2014/main" id="{75583AE7-BAA8-44EF-BEB7-BCB86FE52707}"/>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39" name="グループ化 138">
            <a:extLst>
              <a:ext uri="{FF2B5EF4-FFF2-40B4-BE49-F238E27FC236}">
                <a16:creationId xmlns:a16="http://schemas.microsoft.com/office/drawing/2014/main" id="{4F3E3DD5-0019-215F-B0E3-AD3F7AA03830}"/>
              </a:ext>
            </a:extLst>
          </p:cNvPr>
          <p:cNvGrpSpPr/>
          <p:nvPr/>
        </p:nvGrpSpPr>
        <p:grpSpPr>
          <a:xfrm>
            <a:off x="529956" y="5313144"/>
            <a:ext cx="2794127" cy="451703"/>
            <a:chOff x="6011745" y="4185159"/>
            <a:chExt cx="2794127" cy="451703"/>
          </a:xfrm>
        </p:grpSpPr>
        <p:sp>
          <p:nvSpPr>
            <p:cNvPr id="140" name="テキスト ボックス 139">
              <a:extLst>
                <a:ext uri="{FF2B5EF4-FFF2-40B4-BE49-F238E27FC236}">
                  <a16:creationId xmlns:a16="http://schemas.microsoft.com/office/drawing/2014/main" id="{DD1642F3-09F8-BF65-68D5-93D1B48D90A4}"/>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41" name="テキスト ボックス 140">
              <a:extLst>
                <a:ext uri="{FF2B5EF4-FFF2-40B4-BE49-F238E27FC236}">
                  <a16:creationId xmlns:a16="http://schemas.microsoft.com/office/drawing/2014/main" id="{1D6D882F-398C-3EB4-71E5-F2CD87CAF4F0}"/>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42" name="テキスト ボックス 141">
              <a:extLst>
                <a:ext uri="{FF2B5EF4-FFF2-40B4-BE49-F238E27FC236}">
                  <a16:creationId xmlns:a16="http://schemas.microsoft.com/office/drawing/2014/main" id="{527DF6E8-CC37-621C-BDE5-6195290A283D}"/>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43" name="テキスト ボックス 142">
              <a:extLst>
                <a:ext uri="{FF2B5EF4-FFF2-40B4-BE49-F238E27FC236}">
                  <a16:creationId xmlns:a16="http://schemas.microsoft.com/office/drawing/2014/main" id="{FC02626D-24BB-9A59-D0A9-39517104EDDB}"/>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44" name="テキスト ボックス 143">
              <a:extLst>
                <a:ext uri="{FF2B5EF4-FFF2-40B4-BE49-F238E27FC236}">
                  <a16:creationId xmlns:a16="http://schemas.microsoft.com/office/drawing/2014/main" id="{2400CA43-0E32-DE1B-0590-D91C3F13AB27}"/>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45" name="テキスト ボックス 144">
              <a:extLst>
                <a:ext uri="{FF2B5EF4-FFF2-40B4-BE49-F238E27FC236}">
                  <a16:creationId xmlns:a16="http://schemas.microsoft.com/office/drawing/2014/main" id="{0048C600-DB7C-4281-4E4F-91CEFAB5FBA2}"/>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46" name="テキスト ボックス 145">
              <a:extLst>
                <a:ext uri="{FF2B5EF4-FFF2-40B4-BE49-F238E27FC236}">
                  <a16:creationId xmlns:a16="http://schemas.microsoft.com/office/drawing/2014/main" id="{C445B9D3-B2B4-7495-7B48-C3B7D6DE1D3A}"/>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47" name="テキスト ボックス 146">
              <a:extLst>
                <a:ext uri="{FF2B5EF4-FFF2-40B4-BE49-F238E27FC236}">
                  <a16:creationId xmlns:a16="http://schemas.microsoft.com/office/drawing/2014/main" id="{98881C20-9B0A-1CA5-09B7-BF0E2579C856}"/>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48" name="テキスト ボックス 147">
              <a:extLst>
                <a:ext uri="{FF2B5EF4-FFF2-40B4-BE49-F238E27FC236}">
                  <a16:creationId xmlns:a16="http://schemas.microsoft.com/office/drawing/2014/main" id="{8544A796-17D7-8A16-E745-5A57838E7D54}"/>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49" name="テキスト ボックス 148">
              <a:extLst>
                <a:ext uri="{FF2B5EF4-FFF2-40B4-BE49-F238E27FC236}">
                  <a16:creationId xmlns:a16="http://schemas.microsoft.com/office/drawing/2014/main" id="{A6C5A433-13C4-BF3B-159A-94492E8E62DC}"/>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50" name="テキスト ボックス 149">
              <a:extLst>
                <a:ext uri="{FF2B5EF4-FFF2-40B4-BE49-F238E27FC236}">
                  <a16:creationId xmlns:a16="http://schemas.microsoft.com/office/drawing/2014/main" id="{03CE8CCE-B168-FCB9-BAE7-57B759C050EA}"/>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51" name="テキスト ボックス 150">
              <a:extLst>
                <a:ext uri="{FF2B5EF4-FFF2-40B4-BE49-F238E27FC236}">
                  <a16:creationId xmlns:a16="http://schemas.microsoft.com/office/drawing/2014/main" id="{5C4780C8-B557-D7E7-AC66-3D9C75F628BC}"/>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sp>
        <p:nvSpPr>
          <p:cNvPr id="152" name="テキスト ボックス 151">
            <a:extLst>
              <a:ext uri="{FF2B5EF4-FFF2-40B4-BE49-F238E27FC236}">
                <a16:creationId xmlns:a16="http://schemas.microsoft.com/office/drawing/2014/main" id="{0DB77CAF-3526-D038-401F-EF1DAC2239FB}"/>
              </a:ext>
            </a:extLst>
          </p:cNvPr>
          <p:cNvSpPr txBox="1"/>
          <p:nvPr/>
        </p:nvSpPr>
        <p:spPr>
          <a:xfrm>
            <a:off x="5675746" y="6581001"/>
            <a:ext cx="840509" cy="276999"/>
          </a:xfrm>
          <a:prstGeom prst="rect">
            <a:avLst/>
          </a:prstGeom>
          <a:noFill/>
        </p:spPr>
        <p:txBody>
          <a:bodyPr wrap="square" rtlCol="0">
            <a:spAutoFit/>
          </a:bodyPr>
          <a:lstStyle/>
          <a:p>
            <a:pPr algn="ctr"/>
            <a:r>
              <a:rPr kumimoji="1" lang="en-US" altLang="ja-JP" sz="1200" dirty="0">
                <a:latin typeface="Times New Roman" panose="02020603050405020304" pitchFamily="18" charset="0"/>
                <a:cs typeface="Times New Roman" panose="02020603050405020304" pitchFamily="18" charset="0"/>
              </a:rPr>
              <a:t>4</a:t>
            </a:r>
            <a:endParaRPr kumimoji="1" lang="ja-JP"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1432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B6E5F2C1-5BFD-F80A-B832-F292CF0C4934}"/>
              </a:ext>
            </a:extLst>
          </p:cNvPr>
          <p:cNvPicPr>
            <a:picLocks noChangeAspect="1"/>
          </p:cNvPicPr>
          <p:nvPr/>
        </p:nvPicPr>
        <p:blipFill>
          <a:blip r:embed="rId2"/>
          <a:srcRect l="9720" t="16358" r="14337" b="15497"/>
          <a:stretch>
            <a:fillRect/>
          </a:stretch>
        </p:blipFill>
        <p:spPr>
          <a:xfrm>
            <a:off x="7137867" y="3088356"/>
            <a:ext cx="2734888" cy="1717727"/>
          </a:xfrm>
          <a:prstGeom prst="rect">
            <a:avLst/>
          </a:prstGeom>
        </p:spPr>
      </p:pic>
      <p:pic>
        <p:nvPicPr>
          <p:cNvPr id="6" name="図 5">
            <a:extLst>
              <a:ext uri="{FF2B5EF4-FFF2-40B4-BE49-F238E27FC236}">
                <a16:creationId xmlns:a16="http://schemas.microsoft.com/office/drawing/2014/main" id="{D1151C37-C284-1613-43B8-4B3E6B317A2F}"/>
              </a:ext>
            </a:extLst>
          </p:cNvPr>
          <p:cNvPicPr>
            <a:picLocks noChangeAspect="1"/>
          </p:cNvPicPr>
          <p:nvPr/>
        </p:nvPicPr>
        <p:blipFill>
          <a:blip r:embed="rId3"/>
          <a:srcRect l="9929" t="15338" r="14620" b="15533"/>
          <a:stretch>
            <a:fillRect/>
          </a:stretch>
        </p:blipFill>
        <p:spPr>
          <a:xfrm>
            <a:off x="4419590" y="3063558"/>
            <a:ext cx="2718277" cy="1742525"/>
          </a:xfrm>
          <a:prstGeom prst="rect">
            <a:avLst/>
          </a:prstGeom>
        </p:spPr>
      </p:pic>
      <p:pic>
        <p:nvPicPr>
          <p:cNvPr id="4" name="図 3">
            <a:extLst>
              <a:ext uri="{FF2B5EF4-FFF2-40B4-BE49-F238E27FC236}">
                <a16:creationId xmlns:a16="http://schemas.microsoft.com/office/drawing/2014/main" id="{B63DDFEA-96BB-5D5F-B1D0-1990EDA27CA3}"/>
              </a:ext>
            </a:extLst>
          </p:cNvPr>
          <p:cNvPicPr>
            <a:picLocks noChangeAspect="1"/>
          </p:cNvPicPr>
          <p:nvPr/>
        </p:nvPicPr>
        <p:blipFill>
          <a:blip r:embed="rId4"/>
          <a:srcRect l="9591" t="15358" r="13927" b="16329"/>
          <a:stretch>
            <a:fillRect/>
          </a:stretch>
        </p:blipFill>
        <p:spPr>
          <a:xfrm>
            <a:off x="1665315" y="3063558"/>
            <a:ext cx="2754276" cy="1723027"/>
          </a:xfrm>
          <a:prstGeom prst="rect">
            <a:avLst/>
          </a:prstGeom>
        </p:spPr>
      </p:pic>
      <p:pic>
        <p:nvPicPr>
          <p:cNvPr id="28" name="図 27">
            <a:extLst>
              <a:ext uri="{FF2B5EF4-FFF2-40B4-BE49-F238E27FC236}">
                <a16:creationId xmlns:a16="http://schemas.microsoft.com/office/drawing/2014/main" id="{FBD1379B-19FE-D082-0FD7-250E085CB827}"/>
              </a:ext>
            </a:extLst>
          </p:cNvPr>
          <p:cNvPicPr>
            <a:picLocks noChangeAspect="1"/>
          </p:cNvPicPr>
          <p:nvPr/>
        </p:nvPicPr>
        <p:blipFill>
          <a:blip r:embed="rId5"/>
          <a:srcRect l="9874" t="16069" r="14183" b="16857"/>
          <a:stretch/>
        </p:blipFill>
        <p:spPr>
          <a:xfrm>
            <a:off x="4419591" y="1361280"/>
            <a:ext cx="2734889" cy="1690725"/>
          </a:xfrm>
          <a:prstGeom prst="rect">
            <a:avLst/>
          </a:prstGeom>
        </p:spPr>
      </p:pic>
      <p:pic>
        <p:nvPicPr>
          <p:cNvPr id="26" name="図 25">
            <a:extLst>
              <a:ext uri="{FF2B5EF4-FFF2-40B4-BE49-F238E27FC236}">
                <a16:creationId xmlns:a16="http://schemas.microsoft.com/office/drawing/2014/main" id="{660D22B9-4744-0B58-F54B-052D7480EE3D}"/>
              </a:ext>
            </a:extLst>
          </p:cNvPr>
          <p:cNvPicPr>
            <a:picLocks noChangeAspect="1"/>
          </p:cNvPicPr>
          <p:nvPr/>
        </p:nvPicPr>
        <p:blipFill>
          <a:blip r:embed="rId6"/>
          <a:srcRect l="9775" t="16712" r="14313" b="18031"/>
          <a:stretch/>
        </p:blipFill>
        <p:spPr>
          <a:xfrm>
            <a:off x="7137867" y="1372833"/>
            <a:ext cx="2734888" cy="1645921"/>
          </a:xfrm>
          <a:prstGeom prst="rect">
            <a:avLst/>
          </a:prstGeom>
        </p:spPr>
      </p:pic>
      <p:pic>
        <p:nvPicPr>
          <p:cNvPr id="24" name="図 23">
            <a:extLst>
              <a:ext uri="{FF2B5EF4-FFF2-40B4-BE49-F238E27FC236}">
                <a16:creationId xmlns:a16="http://schemas.microsoft.com/office/drawing/2014/main" id="{70FA7FFC-18DE-4CDD-D67B-9E74D5480995}"/>
              </a:ext>
            </a:extLst>
          </p:cNvPr>
          <p:cNvPicPr>
            <a:picLocks noChangeAspect="1"/>
          </p:cNvPicPr>
          <p:nvPr/>
        </p:nvPicPr>
        <p:blipFill>
          <a:blip r:embed="rId7"/>
          <a:srcRect l="9391" t="16565" r="13852" b="16819"/>
          <a:stretch/>
        </p:blipFill>
        <p:spPr>
          <a:xfrm>
            <a:off x="1665316" y="1372833"/>
            <a:ext cx="2765370" cy="1679172"/>
          </a:xfrm>
          <a:prstGeom prst="rect">
            <a:avLst/>
          </a:prstGeom>
        </p:spPr>
      </p:pic>
      <p:sp>
        <p:nvSpPr>
          <p:cNvPr id="25" name="テキスト ボックス 24">
            <a:extLst>
              <a:ext uri="{FF2B5EF4-FFF2-40B4-BE49-F238E27FC236}">
                <a16:creationId xmlns:a16="http://schemas.microsoft.com/office/drawing/2014/main" id="{1E5FF83B-8672-2AE7-8346-C4A173F95056}"/>
              </a:ext>
            </a:extLst>
          </p:cNvPr>
          <p:cNvSpPr txBox="1"/>
          <p:nvPr/>
        </p:nvSpPr>
        <p:spPr>
          <a:xfrm>
            <a:off x="1729047" y="1450749"/>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Manila (northern Philippines)</a:t>
            </a:r>
            <a:endParaRPr kumimoji="1" lang="ja-JP" altLang="en-US" sz="1200" b="1" dirty="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73246344-E4F9-A2BA-CEC3-B9CD35CF7E1E}"/>
              </a:ext>
            </a:extLst>
          </p:cNvPr>
          <p:cNvSpPr txBox="1"/>
          <p:nvPr/>
        </p:nvSpPr>
        <p:spPr>
          <a:xfrm>
            <a:off x="7184965" y="1442435"/>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Davao (southern Philippines)</a:t>
            </a:r>
            <a:endParaRPr kumimoji="1" lang="ja-JP" altLang="en-US" sz="1200" b="1" dirty="0">
              <a:latin typeface="Arial" panose="020B0604020202020204" pitchFamily="34" charset="0"/>
              <a:cs typeface="Arial" panose="020B0604020202020204" pitchFamily="34" charset="0"/>
            </a:endParaRPr>
          </a:p>
        </p:txBody>
      </p:sp>
      <p:sp>
        <p:nvSpPr>
          <p:cNvPr id="29" name="テキスト ボックス 28">
            <a:extLst>
              <a:ext uri="{FF2B5EF4-FFF2-40B4-BE49-F238E27FC236}">
                <a16:creationId xmlns:a16="http://schemas.microsoft.com/office/drawing/2014/main" id="{7E480397-350B-6423-329A-1FA12510505C}"/>
              </a:ext>
            </a:extLst>
          </p:cNvPr>
          <p:cNvSpPr txBox="1"/>
          <p:nvPr/>
        </p:nvSpPr>
        <p:spPr>
          <a:xfrm>
            <a:off x="4452852" y="1436893"/>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Cebu (central Philippines)</a:t>
            </a:r>
            <a:endParaRPr kumimoji="1" lang="ja-JP" altLang="en-US" sz="1200" b="1"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AA321220-CA2B-8AB0-5602-66EDE65EB216}"/>
              </a:ext>
            </a:extLst>
          </p:cNvPr>
          <p:cNvSpPr txBox="1"/>
          <p:nvPr/>
        </p:nvSpPr>
        <p:spPr>
          <a:xfrm>
            <a:off x="1704110" y="3143685"/>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Jakarta (West Jawa, Indonesia)</a:t>
            </a:r>
            <a:endParaRPr kumimoji="1" lang="ja-JP" altLang="en-US" sz="1200" b="1" dirty="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4C8D735C-CC1D-D4D4-EBF5-E742F239EF7A}"/>
              </a:ext>
            </a:extLst>
          </p:cNvPr>
          <p:cNvSpPr txBox="1"/>
          <p:nvPr/>
        </p:nvSpPr>
        <p:spPr>
          <a:xfrm>
            <a:off x="4458390" y="3104891"/>
            <a:ext cx="2643447" cy="461665"/>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Semarang</a:t>
            </a:r>
          </a:p>
          <a:p>
            <a:pPr algn="ctr"/>
            <a:r>
              <a:rPr kumimoji="1" lang="en-US" altLang="ja-JP" sz="1200" b="1" dirty="0">
                <a:latin typeface="Arial" panose="020B0604020202020204" pitchFamily="34" charset="0"/>
                <a:cs typeface="Arial" panose="020B0604020202020204" pitchFamily="34" charset="0"/>
              </a:rPr>
              <a:t>(Central Jawa, Indonesia)</a:t>
            </a:r>
            <a:endParaRPr kumimoji="1" lang="ja-JP" altLang="en-US" sz="1200" b="1"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6D30406B-C2AC-122D-A4BE-00721355BA22}"/>
              </a:ext>
            </a:extLst>
          </p:cNvPr>
          <p:cNvSpPr txBox="1"/>
          <p:nvPr/>
        </p:nvSpPr>
        <p:spPr>
          <a:xfrm>
            <a:off x="7171108" y="3157541"/>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Surabaya (East Jawa, Indonesia)</a:t>
            </a:r>
            <a:endParaRPr kumimoji="1" lang="ja-JP" altLang="en-US" sz="1200" b="1" dirty="0">
              <a:latin typeface="Arial" panose="020B0604020202020204" pitchFamily="34" charset="0"/>
              <a:cs typeface="Arial" panose="020B0604020202020204" pitchFamily="34" charset="0"/>
            </a:endParaRPr>
          </a:p>
        </p:txBody>
      </p:sp>
      <p:grpSp>
        <p:nvGrpSpPr>
          <p:cNvPr id="14" name="グループ化 13">
            <a:extLst>
              <a:ext uri="{FF2B5EF4-FFF2-40B4-BE49-F238E27FC236}">
                <a16:creationId xmlns:a16="http://schemas.microsoft.com/office/drawing/2014/main" id="{A57849DD-8E2B-1FD8-EE56-694DC7E629B7}"/>
              </a:ext>
            </a:extLst>
          </p:cNvPr>
          <p:cNvGrpSpPr/>
          <p:nvPr/>
        </p:nvGrpSpPr>
        <p:grpSpPr>
          <a:xfrm>
            <a:off x="1299556" y="1331273"/>
            <a:ext cx="435031" cy="1770517"/>
            <a:chOff x="1233052" y="806337"/>
            <a:chExt cx="435031" cy="1770517"/>
          </a:xfrm>
        </p:grpSpPr>
        <p:sp>
          <p:nvSpPr>
            <p:cNvPr id="2" name="テキスト ボックス 1">
              <a:extLst>
                <a:ext uri="{FF2B5EF4-FFF2-40B4-BE49-F238E27FC236}">
                  <a16:creationId xmlns:a16="http://schemas.microsoft.com/office/drawing/2014/main" id="{3206F4A4-C65F-5ABB-2611-E4FB17DC7854}"/>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C5DB9AD2-E667-DBD2-41F7-AEBA77A9A01F}"/>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9F11F2E1-897E-4210-55BB-76E0EC6C04A1}"/>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A21A506A-42B6-172E-2B9C-CED9CA2BBD0A}"/>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ACB13293-CA53-73AD-D24A-DA9E30D3CD7E}"/>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55E33364-4853-7B11-6A30-CCF716D24838}"/>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grpSp>
        <p:nvGrpSpPr>
          <p:cNvPr id="15" name="グループ化 14">
            <a:extLst>
              <a:ext uri="{FF2B5EF4-FFF2-40B4-BE49-F238E27FC236}">
                <a16:creationId xmlns:a16="http://schemas.microsoft.com/office/drawing/2014/main" id="{A85AF2C3-2A4A-D183-F6F6-F54241309980}"/>
              </a:ext>
            </a:extLst>
          </p:cNvPr>
          <p:cNvGrpSpPr/>
          <p:nvPr/>
        </p:nvGrpSpPr>
        <p:grpSpPr>
          <a:xfrm>
            <a:off x="1299556" y="3046467"/>
            <a:ext cx="435031" cy="1770517"/>
            <a:chOff x="1233052" y="806337"/>
            <a:chExt cx="435031" cy="1770517"/>
          </a:xfrm>
        </p:grpSpPr>
        <p:sp>
          <p:nvSpPr>
            <p:cNvPr id="16" name="テキスト ボックス 15">
              <a:extLst>
                <a:ext uri="{FF2B5EF4-FFF2-40B4-BE49-F238E27FC236}">
                  <a16:creationId xmlns:a16="http://schemas.microsoft.com/office/drawing/2014/main" id="{2973A1EE-ADC1-EE0F-BC46-8AA6992F6C58}"/>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F86D26D5-AA45-CA06-635D-7AE5B56360CC}"/>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F32407AC-F290-021C-778B-ACFBC19E4ED7}"/>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CDB93FBF-1047-1E02-64DC-D5BB6A75DA95}"/>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67069CDB-ECAF-BA8F-2601-DBEF84A31880}"/>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2B0DDFC5-4011-1999-B809-F6F7D4ECC253}"/>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grpSp>
        <p:nvGrpSpPr>
          <p:cNvPr id="42" name="グループ化 41">
            <a:extLst>
              <a:ext uri="{FF2B5EF4-FFF2-40B4-BE49-F238E27FC236}">
                <a16:creationId xmlns:a16="http://schemas.microsoft.com/office/drawing/2014/main" id="{B750489D-3EF7-158C-5A88-87C7E0053ED8}"/>
              </a:ext>
            </a:extLst>
          </p:cNvPr>
          <p:cNvGrpSpPr/>
          <p:nvPr/>
        </p:nvGrpSpPr>
        <p:grpSpPr>
          <a:xfrm>
            <a:off x="9678421" y="1290038"/>
            <a:ext cx="604055" cy="1853647"/>
            <a:chOff x="9858898" y="765102"/>
            <a:chExt cx="604055" cy="1853647"/>
          </a:xfrm>
        </p:grpSpPr>
        <p:sp>
          <p:nvSpPr>
            <p:cNvPr id="33" name="テキスト ボックス 32">
              <a:extLst>
                <a:ext uri="{FF2B5EF4-FFF2-40B4-BE49-F238E27FC236}">
                  <a16:creationId xmlns:a16="http://schemas.microsoft.com/office/drawing/2014/main" id="{B01C2300-939B-4B1F-E178-A326F0254BD2}"/>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F1E2C71F-FFAC-10D7-8621-391570E9A785}"/>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32" name="テキスト ボックス 31">
              <a:extLst>
                <a:ext uri="{FF2B5EF4-FFF2-40B4-BE49-F238E27FC236}">
                  <a16:creationId xmlns:a16="http://schemas.microsoft.com/office/drawing/2014/main" id="{2EA838C7-C91B-34FA-3C7F-87E840B8AEC5}"/>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38" name="テキスト ボックス 37">
              <a:extLst>
                <a:ext uri="{FF2B5EF4-FFF2-40B4-BE49-F238E27FC236}">
                  <a16:creationId xmlns:a16="http://schemas.microsoft.com/office/drawing/2014/main" id="{30A14041-2F4A-E3E9-0E76-0F121EEB1D95}"/>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31" name="テキスト ボックス 30">
              <a:extLst>
                <a:ext uri="{FF2B5EF4-FFF2-40B4-BE49-F238E27FC236}">
                  <a16:creationId xmlns:a16="http://schemas.microsoft.com/office/drawing/2014/main" id="{9F15F7F3-D0DC-C98F-18E5-6AF0B91C6A40}"/>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37" name="テキスト ボックス 36">
              <a:extLst>
                <a:ext uri="{FF2B5EF4-FFF2-40B4-BE49-F238E27FC236}">
                  <a16:creationId xmlns:a16="http://schemas.microsoft.com/office/drawing/2014/main" id="{3F9CD454-2A91-5D23-0A6D-081C283F78C5}"/>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EFC2334E-59EA-01BD-77C8-78C3F02194B9}"/>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30" name="テキスト ボックス 29">
              <a:extLst>
                <a:ext uri="{FF2B5EF4-FFF2-40B4-BE49-F238E27FC236}">
                  <a16:creationId xmlns:a16="http://schemas.microsoft.com/office/drawing/2014/main" id="{57730FB7-19AC-06EB-C69F-5073DFC96348}"/>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F3DD8BEF-A9CA-BEA8-3184-BD458AC1EAC2}"/>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B7F2FD0A-76AF-D899-A532-8C6B14355235}"/>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CBB798EB-579C-5F06-8F67-B75E4F11274F}"/>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grpSp>
        <p:nvGrpSpPr>
          <p:cNvPr id="43" name="グループ化 42">
            <a:extLst>
              <a:ext uri="{FF2B5EF4-FFF2-40B4-BE49-F238E27FC236}">
                <a16:creationId xmlns:a16="http://schemas.microsoft.com/office/drawing/2014/main" id="{F83C414D-37C1-7C47-5FCF-95547E924505}"/>
              </a:ext>
            </a:extLst>
          </p:cNvPr>
          <p:cNvGrpSpPr/>
          <p:nvPr/>
        </p:nvGrpSpPr>
        <p:grpSpPr>
          <a:xfrm>
            <a:off x="9678421" y="3019778"/>
            <a:ext cx="604055" cy="1853647"/>
            <a:chOff x="9858898" y="765102"/>
            <a:chExt cx="604055" cy="1853647"/>
          </a:xfrm>
        </p:grpSpPr>
        <p:sp>
          <p:nvSpPr>
            <p:cNvPr id="44" name="テキスト ボックス 43">
              <a:extLst>
                <a:ext uri="{FF2B5EF4-FFF2-40B4-BE49-F238E27FC236}">
                  <a16:creationId xmlns:a16="http://schemas.microsoft.com/office/drawing/2014/main" id="{82BE6FB1-D812-30D0-3CCD-C244F25FF7BD}"/>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0D76DAE6-B17F-E334-F651-023EEB64F77E}"/>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7E648371-F39F-181E-6909-8C7B9B446E19}"/>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11C1E002-D549-EC14-2DC4-1E3AA3E40D5D}"/>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F8A01B26-1BCC-E569-AC89-080BA6742A0C}"/>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35E04D1A-FEF6-C89C-7A2E-D17C932F4E87}"/>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3DEA3753-52FA-44D3-9315-62E827A9A740}"/>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B572B1BA-D0BE-467D-CB1A-5BB575389F49}"/>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52" name="テキスト ボックス 51">
              <a:extLst>
                <a:ext uri="{FF2B5EF4-FFF2-40B4-BE49-F238E27FC236}">
                  <a16:creationId xmlns:a16="http://schemas.microsoft.com/office/drawing/2014/main" id="{47041BE0-5B0F-C37E-585D-AA233D32BB62}"/>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C01FE24E-BA74-B24B-7E54-347EE65CD93B}"/>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54" name="テキスト ボックス 53">
              <a:extLst>
                <a:ext uri="{FF2B5EF4-FFF2-40B4-BE49-F238E27FC236}">
                  <a16:creationId xmlns:a16="http://schemas.microsoft.com/office/drawing/2014/main" id="{442CA8DC-0DD2-1327-53BE-766C39BF9296}"/>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sp>
        <p:nvSpPr>
          <p:cNvPr id="55" name="テキスト ボックス 54">
            <a:extLst>
              <a:ext uri="{FF2B5EF4-FFF2-40B4-BE49-F238E27FC236}">
                <a16:creationId xmlns:a16="http://schemas.microsoft.com/office/drawing/2014/main" id="{91FA7C93-3ED3-1255-CC32-FE5F1C19526D}"/>
              </a:ext>
            </a:extLst>
          </p:cNvPr>
          <p:cNvSpPr txBox="1"/>
          <p:nvPr/>
        </p:nvSpPr>
        <p:spPr>
          <a:xfrm>
            <a:off x="1104900" y="1372832"/>
            <a:ext cx="369332" cy="3433251"/>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Air temperature (</a:t>
            </a:r>
            <a:r>
              <a:rPr lang="en-US" altLang="ja-JP" sz="1200" spc="-9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C</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95A2D51B-8234-470D-F0FA-52553D60FFE5}"/>
              </a:ext>
            </a:extLst>
          </p:cNvPr>
          <p:cNvSpPr txBox="1"/>
          <p:nvPr/>
        </p:nvSpPr>
        <p:spPr>
          <a:xfrm>
            <a:off x="10187940" y="1372832"/>
            <a:ext cx="369332" cy="3433251"/>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Precipitation (mm)</a:t>
            </a:r>
            <a:endParaRPr kumimoji="1" lang="ja-JP" altLang="en-US" sz="1200" dirty="0">
              <a:latin typeface="Arial" panose="020B0604020202020204" pitchFamily="34" charset="0"/>
              <a:cs typeface="Arial" panose="020B0604020202020204" pitchFamily="34" charset="0"/>
            </a:endParaRPr>
          </a:p>
        </p:txBody>
      </p:sp>
      <p:grpSp>
        <p:nvGrpSpPr>
          <p:cNvPr id="57" name="グループ化 56">
            <a:extLst>
              <a:ext uri="{FF2B5EF4-FFF2-40B4-BE49-F238E27FC236}">
                <a16:creationId xmlns:a16="http://schemas.microsoft.com/office/drawing/2014/main" id="{9E2D93F4-F75F-8FAE-96CA-61AC1786E305}"/>
              </a:ext>
            </a:extLst>
          </p:cNvPr>
          <p:cNvGrpSpPr/>
          <p:nvPr/>
        </p:nvGrpSpPr>
        <p:grpSpPr>
          <a:xfrm>
            <a:off x="5173600" y="527847"/>
            <a:ext cx="1225061" cy="844985"/>
            <a:chOff x="4472350" y="4312010"/>
            <a:chExt cx="1225061" cy="844985"/>
          </a:xfrm>
        </p:grpSpPr>
        <p:grpSp>
          <p:nvGrpSpPr>
            <p:cNvPr id="58" name="グループ化 57">
              <a:extLst>
                <a:ext uri="{FF2B5EF4-FFF2-40B4-BE49-F238E27FC236}">
                  <a16:creationId xmlns:a16="http://schemas.microsoft.com/office/drawing/2014/main" id="{EB5DFBA5-8F73-443E-304A-CEEA143D1D7B}"/>
                </a:ext>
              </a:extLst>
            </p:cNvPr>
            <p:cNvGrpSpPr/>
            <p:nvPr/>
          </p:nvGrpSpPr>
          <p:grpSpPr>
            <a:xfrm>
              <a:off x="4472350" y="4312010"/>
              <a:ext cx="1225061" cy="276999"/>
              <a:chOff x="4472354" y="4312010"/>
              <a:chExt cx="1225061" cy="276999"/>
            </a:xfrm>
          </p:grpSpPr>
          <p:cxnSp>
            <p:nvCxnSpPr>
              <p:cNvPr id="65" name="直線コネクタ 64">
                <a:extLst>
                  <a:ext uri="{FF2B5EF4-FFF2-40B4-BE49-F238E27FC236}">
                    <a16:creationId xmlns:a16="http://schemas.microsoft.com/office/drawing/2014/main" id="{79AB44CB-5125-8ED5-AB3E-B7FF3CD8F963}"/>
                  </a:ext>
                </a:extLst>
              </p:cNvPr>
              <p:cNvCxnSpPr>
                <a:cxnSpLocks/>
              </p:cNvCxnSpPr>
              <p:nvPr/>
            </p:nvCxnSpPr>
            <p:spPr>
              <a:xfrm>
                <a:off x="4472354" y="4450509"/>
                <a:ext cx="360000"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66" name="テキスト ボックス 65">
                <a:extLst>
                  <a:ext uri="{FF2B5EF4-FFF2-40B4-BE49-F238E27FC236}">
                    <a16:creationId xmlns:a16="http://schemas.microsoft.com/office/drawing/2014/main" id="{316DD476-071F-A05F-14DB-55FCD91E2DDE}"/>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Maximum</a:t>
                </a:r>
                <a:endParaRPr kumimoji="1" lang="ja-JP" altLang="en-US" sz="1200" dirty="0">
                  <a:latin typeface="Arial" panose="020B0604020202020204" pitchFamily="34" charset="0"/>
                  <a:cs typeface="Arial" panose="020B0604020202020204" pitchFamily="34" charset="0"/>
                </a:endParaRPr>
              </a:p>
            </p:txBody>
          </p:sp>
        </p:grpSp>
        <p:grpSp>
          <p:nvGrpSpPr>
            <p:cNvPr id="59" name="グループ化 58">
              <a:extLst>
                <a:ext uri="{FF2B5EF4-FFF2-40B4-BE49-F238E27FC236}">
                  <a16:creationId xmlns:a16="http://schemas.microsoft.com/office/drawing/2014/main" id="{0E130BCA-F0F0-3F3A-1F34-F85E8A2500DB}"/>
                </a:ext>
              </a:extLst>
            </p:cNvPr>
            <p:cNvGrpSpPr/>
            <p:nvPr/>
          </p:nvGrpSpPr>
          <p:grpSpPr>
            <a:xfrm>
              <a:off x="4472350" y="4596003"/>
              <a:ext cx="1225061" cy="276999"/>
              <a:chOff x="4472354" y="4312010"/>
              <a:chExt cx="1225061" cy="276999"/>
            </a:xfrm>
          </p:grpSpPr>
          <p:cxnSp>
            <p:nvCxnSpPr>
              <p:cNvPr id="63" name="直線コネクタ 62">
                <a:extLst>
                  <a:ext uri="{FF2B5EF4-FFF2-40B4-BE49-F238E27FC236}">
                    <a16:creationId xmlns:a16="http://schemas.microsoft.com/office/drawing/2014/main" id="{AC6F0227-F93E-8449-B695-4B82516968E8}"/>
                  </a:ext>
                </a:extLst>
              </p:cNvPr>
              <p:cNvCxnSpPr>
                <a:cxnSpLocks/>
              </p:cNvCxnSpPr>
              <p:nvPr/>
            </p:nvCxnSpPr>
            <p:spPr>
              <a:xfrm>
                <a:off x="4472354" y="4450509"/>
                <a:ext cx="360000" cy="0"/>
              </a:xfrm>
              <a:prstGeom prst="line">
                <a:avLst/>
              </a:prstGeom>
              <a:ln w="190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64" name="テキスト ボックス 63">
                <a:extLst>
                  <a:ext uri="{FF2B5EF4-FFF2-40B4-BE49-F238E27FC236}">
                    <a16:creationId xmlns:a16="http://schemas.microsoft.com/office/drawing/2014/main" id="{95394FF1-AD70-7545-A039-28F15D935B8C}"/>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Mean</a:t>
                </a:r>
                <a:endParaRPr kumimoji="1" lang="ja-JP" altLang="en-US" sz="1200" dirty="0">
                  <a:latin typeface="Arial" panose="020B0604020202020204" pitchFamily="34" charset="0"/>
                  <a:cs typeface="Arial" panose="020B0604020202020204" pitchFamily="34" charset="0"/>
                </a:endParaRPr>
              </a:p>
            </p:txBody>
          </p:sp>
        </p:grpSp>
        <p:grpSp>
          <p:nvGrpSpPr>
            <p:cNvPr id="60" name="グループ化 59">
              <a:extLst>
                <a:ext uri="{FF2B5EF4-FFF2-40B4-BE49-F238E27FC236}">
                  <a16:creationId xmlns:a16="http://schemas.microsoft.com/office/drawing/2014/main" id="{9F43D312-BC81-CC53-6085-4C155A47B752}"/>
                </a:ext>
              </a:extLst>
            </p:cNvPr>
            <p:cNvGrpSpPr/>
            <p:nvPr/>
          </p:nvGrpSpPr>
          <p:grpSpPr>
            <a:xfrm>
              <a:off x="4472350" y="4879996"/>
              <a:ext cx="1225061" cy="276999"/>
              <a:chOff x="4472354" y="4312010"/>
              <a:chExt cx="1225061" cy="276999"/>
            </a:xfrm>
          </p:grpSpPr>
          <p:cxnSp>
            <p:nvCxnSpPr>
              <p:cNvPr id="61" name="直線コネクタ 60">
                <a:extLst>
                  <a:ext uri="{FF2B5EF4-FFF2-40B4-BE49-F238E27FC236}">
                    <a16:creationId xmlns:a16="http://schemas.microsoft.com/office/drawing/2014/main" id="{8043C0DE-7048-0D6C-CE8D-E89AADDA637A}"/>
                  </a:ext>
                </a:extLst>
              </p:cNvPr>
              <p:cNvCxnSpPr>
                <a:cxnSpLocks/>
              </p:cNvCxnSpPr>
              <p:nvPr/>
            </p:nvCxnSpPr>
            <p:spPr>
              <a:xfrm>
                <a:off x="4472354" y="4450509"/>
                <a:ext cx="36000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62" name="テキスト ボックス 61">
                <a:extLst>
                  <a:ext uri="{FF2B5EF4-FFF2-40B4-BE49-F238E27FC236}">
                    <a16:creationId xmlns:a16="http://schemas.microsoft.com/office/drawing/2014/main" id="{F6685032-8551-721C-59AF-84979FB2B196}"/>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Minimum</a:t>
                </a:r>
                <a:endParaRPr kumimoji="1" lang="ja-JP" altLang="en-US" sz="1200" dirty="0">
                  <a:latin typeface="Arial" panose="020B0604020202020204" pitchFamily="34" charset="0"/>
                  <a:cs typeface="Arial" panose="020B0604020202020204" pitchFamily="34" charset="0"/>
                </a:endParaRPr>
              </a:p>
            </p:txBody>
          </p:sp>
        </p:grpSp>
      </p:grpSp>
      <p:sp>
        <p:nvSpPr>
          <p:cNvPr id="67" name="テキスト ボックス 66">
            <a:extLst>
              <a:ext uri="{FF2B5EF4-FFF2-40B4-BE49-F238E27FC236}">
                <a16:creationId xmlns:a16="http://schemas.microsoft.com/office/drawing/2014/main" id="{ACEDEC53-80E0-CC88-1F70-04B6A9C71916}"/>
              </a:ext>
            </a:extLst>
          </p:cNvPr>
          <p:cNvSpPr txBox="1"/>
          <p:nvPr/>
        </p:nvSpPr>
        <p:spPr>
          <a:xfrm>
            <a:off x="1626516" y="5105479"/>
            <a:ext cx="8246239"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Month</a:t>
            </a:r>
            <a:endParaRPr kumimoji="1" lang="ja-JP" altLang="en-US" sz="1200" dirty="0">
              <a:latin typeface="Arial" panose="020B0604020202020204" pitchFamily="34" charset="0"/>
              <a:cs typeface="Arial" panose="020B0604020202020204" pitchFamily="34" charset="0"/>
            </a:endParaRPr>
          </a:p>
        </p:txBody>
      </p:sp>
      <p:sp>
        <p:nvSpPr>
          <p:cNvPr id="68" name="テキスト ボックス 67">
            <a:extLst>
              <a:ext uri="{FF2B5EF4-FFF2-40B4-BE49-F238E27FC236}">
                <a16:creationId xmlns:a16="http://schemas.microsoft.com/office/drawing/2014/main" id="{0D7419CB-5C12-F5EE-F90A-33F40081043F}"/>
              </a:ext>
            </a:extLst>
          </p:cNvPr>
          <p:cNvSpPr txBox="1"/>
          <p:nvPr/>
        </p:nvSpPr>
        <p:spPr>
          <a:xfrm>
            <a:off x="266139" y="5400397"/>
            <a:ext cx="11630114" cy="8309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en-US" altLang="ja-JP" sz="1200" b="1" dirty="0">
                <a:latin typeface="Times New Roman" panose="02020603050405020304" pitchFamily="18" charset="0"/>
                <a:cs typeface="Times New Roman" panose="02020603050405020304" pitchFamily="18" charset="0"/>
              </a:rPr>
              <a:t>Fig. S3</a:t>
            </a:r>
            <a:r>
              <a:rPr lang="ja-JP" altLang="en-US" sz="1200" dirty="0">
                <a:latin typeface="Times New Roman" panose="02020603050405020304" pitchFamily="18" charset="0"/>
                <a:cs typeface="Times New Roman" panose="02020603050405020304" pitchFamily="18" charset="0"/>
              </a:rPr>
              <a:t> </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Climographs of the major cities near main cultivation areas of mango in insular Southeast Asia from historical climate data during 1970–2000. Air temperature conditions are shown as monthly means of daily maximum, mean, and minimum values. Precipitations are shown as mean values of monthly sum. Temperature and precipitation values in each graph represent annual mean and total, respectively. Data source: Fick and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Hijmans</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(2017); data are available at online from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WorldClim</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(https://www.worldclim.org/), </a:t>
            </a:r>
            <a:r>
              <a:rPr lang="en-US" altLang="ja-JP" sz="1200" dirty="0">
                <a:latin typeface="Times New Roman" panose="02020603050405020304" pitchFamily="18" charset="0"/>
                <a:ea typeface="Times New Roman" panose="02020603050405020304" pitchFamily="18" charset="0"/>
                <a:cs typeface="Times New Roman" panose="02020603050405020304" pitchFamily="18" charset="0"/>
              </a:rPr>
              <a:t>accessed on December 2, 2024</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ja-JP" altLang="en-US" sz="1200" dirty="0">
              <a:latin typeface="Times New Roman" panose="02020603050405020304" pitchFamily="18" charset="0"/>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4EBFAFBE-D0A2-C237-C3C4-0EAE53F89E1A}"/>
              </a:ext>
            </a:extLst>
          </p:cNvPr>
          <p:cNvSpPr txBox="1"/>
          <p:nvPr/>
        </p:nvSpPr>
        <p:spPr>
          <a:xfrm>
            <a:off x="1769559" y="2359031"/>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27.3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2104.0 mm</a:t>
            </a:r>
            <a:endParaRPr kumimoji="1" lang="ja-JP" altLang="en-US" sz="1200" dirty="0">
              <a:latin typeface="Arial" panose="020B0604020202020204" pitchFamily="34" charset="0"/>
              <a:cs typeface="Arial" panose="020B0604020202020204" pitchFamily="34" charset="0"/>
            </a:endParaRPr>
          </a:p>
        </p:txBody>
      </p:sp>
      <p:sp>
        <p:nvSpPr>
          <p:cNvPr id="40" name="テキスト ボックス 39">
            <a:extLst>
              <a:ext uri="{FF2B5EF4-FFF2-40B4-BE49-F238E27FC236}">
                <a16:creationId xmlns:a16="http://schemas.microsoft.com/office/drawing/2014/main" id="{B3690936-2906-FE92-132A-01E77B3C820E}"/>
              </a:ext>
            </a:extLst>
          </p:cNvPr>
          <p:cNvSpPr txBox="1"/>
          <p:nvPr/>
        </p:nvSpPr>
        <p:spPr>
          <a:xfrm>
            <a:off x="4621770" y="2351142"/>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25.5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1923.0 mm</a:t>
            </a:r>
            <a:endParaRPr kumimoji="1" lang="ja-JP" altLang="en-US" sz="1200" dirty="0">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D51A453F-B7AF-03DA-C3F6-901B7D76E599}"/>
              </a:ext>
            </a:extLst>
          </p:cNvPr>
          <p:cNvSpPr txBox="1"/>
          <p:nvPr/>
        </p:nvSpPr>
        <p:spPr>
          <a:xfrm>
            <a:off x="7272561" y="2294905"/>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27.5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1957.0 mm</a:t>
            </a:r>
            <a:endParaRPr kumimoji="1" lang="ja-JP" altLang="en-US" sz="1200" dirty="0">
              <a:latin typeface="Arial" panose="020B0604020202020204" pitchFamily="34" charset="0"/>
              <a:cs typeface="Arial" panose="020B0604020202020204" pitchFamily="34" charset="0"/>
            </a:endParaRPr>
          </a:p>
        </p:txBody>
      </p:sp>
      <p:sp>
        <p:nvSpPr>
          <p:cNvPr id="69" name="テキスト ボックス 68">
            <a:extLst>
              <a:ext uri="{FF2B5EF4-FFF2-40B4-BE49-F238E27FC236}">
                <a16:creationId xmlns:a16="http://schemas.microsoft.com/office/drawing/2014/main" id="{50AC7667-62C4-9F6E-C8CD-EA65AEF2F4F0}"/>
              </a:ext>
            </a:extLst>
          </p:cNvPr>
          <p:cNvSpPr txBox="1"/>
          <p:nvPr/>
        </p:nvSpPr>
        <p:spPr>
          <a:xfrm>
            <a:off x="2625952" y="4015840"/>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27.7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1998.0 mm</a:t>
            </a:r>
            <a:endParaRPr kumimoji="1" lang="ja-JP" altLang="en-US" sz="1200" dirty="0">
              <a:latin typeface="Arial" panose="020B0604020202020204" pitchFamily="34" charset="0"/>
              <a:cs typeface="Arial" panose="020B0604020202020204" pitchFamily="34" charset="0"/>
            </a:endParaRPr>
          </a:p>
        </p:txBody>
      </p:sp>
      <p:sp>
        <p:nvSpPr>
          <p:cNvPr id="70" name="テキスト ボックス 69">
            <a:extLst>
              <a:ext uri="{FF2B5EF4-FFF2-40B4-BE49-F238E27FC236}">
                <a16:creationId xmlns:a16="http://schemas.microsoft.com/office/drawing/2014/main" id="{41EE4F9B-CA33-7695-7A06-C75428E15814}"/>
              </a:ext>
            </a:extLst>
          </p:cNvPr>
          <p:cNvSpPr txBox="1"/>
          <p:nvPr/>
        </p:nvSpPr>
        <p:spPr>
          <a:xfrm>
            <a:off x="5449645" y="4049848"/>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27.6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2245.0 mm</a:t>
            </a:r>
            <a:endParaRPr kumimoji="1" lang="ja-JP" altLang="en-US" sz="1200" dirty="0">
              <a:latin typeface="Arial" panose="020B0604020202020204" pitchFamily="34" charset="0"/>
              <a:cs typeface="Arial" panose="020B0604020202020204" pitchFamily="34" charset="0"/>
            </a:endParaRPr>
          </a:p>
        </p:txBody>
      </p:sp>
      <p:sp>
        <p:nvSpPr>
          <p:cNvPr id="71" name="テキスト ボックス 70">
            <a:extLst>
              <a:ext uri="{FF2B5EF4-FFF2-40B4-BE49-F238E27FC236}">
                <a16:creationId xmlns:a16="http://schemas.microsoft.com/office/drawing/2014/main" id="{61432E29-4CCD-68C6-3C92-8A2B9D4F2D27}"/>
              </a:ext>
            </a:extLst>
          </p:cNvPr>
          <p:cNvSpPr txBox="1"/>
          <p:nvPr/>
        </p:nvSpPr>
        <p:spPr>
          <a:xfrm>
            <a:off x="8119759" y="4062514"/>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28.2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1672.0 mm</a:t>
            </a:r>
            <a:endParaRPr kumimoji="1" lang="ja-JP" altLang="en-US" sz="1200" dirty="0">
              <a:latin typeface="Arial" panose="020B0604020202020204" pitchFamily="34" charset="0"/>
              <a:cs typeface="Arial" panose="020B0604020202020204" pitchFamily="34" charset="0"/>
            </a:endParaRPr>
          </a:p>
        </p:txBody>
      </p:sp>
      <p:grpSp>
        <p:nvGrpSpPr>
          <p:cNvPr id="72" name="グループ化 71">
            <a:extLst>
              <a:ext uri="{FF2B5EF4-FFF2-40B4-BE49-F238E27FC236}">
                <a16:creationId xmlns:a16="http://schemas.microsoft.com/office/drawing/2014/main" id="{B352DF5F-4423-27E0-5EA4-482EA5A4B6B1}"/>
              </a:ext>
            </a:extLst>
          </p:cNvPr>
          <p:cNvGrpSpPr/>
          <p:nvPr/>
        </p:nvGrpSpPr>
        <p:grpSpPr>
          <a:xfrm>
            <a:off x="1624463" y="4753196"/>
            <a:ext cx="2794127" cy="451703"/>
            <a:chOff x="6011745" y="4185159"/>
            <a:chExt cx="2794127" cy="451703"/>
          </a:xfrm>
        </p:grpSpPr>
        <p:sp>
          <p:nvSpPr>
            <p:cNvPr id="73" name="テキスト ボックス 72">
              <a:extLst>
                <a:ext uri="{FF2B5EF4-FFF2-40B4-BE49-F238E27FC236}">
                  <a16:creationId xmlns:a16="http://schemas.microsoft.com/office/drawing/2014/main" id="{77576CA4-8CF6-3A9B-864A-EAD9DDC53BD3}"/>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74" name="テキスト ボックス 73">
              <a:extLst>
                <a:ext uri="{FF2B5EF4-FFF2-40B4-BE49-F238E27FC236}">
                  <a16:creationId xmlns:a16="http://schemas.microsoft.com/office/drawing/2014/main" id="{81351E86-EDA9-74DD-4BD6-A7038600FFE1}"/>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75" name="テキスト ボックス 74">
              <a:extLst>
                <a:ext uri="{FF2B5EF4-FFF2-40B4-BE49-F238E27FC236}">
                  <a16:creationId xmlns:a16="http://schemas.microsoft.com/office/drawing/2014/main" id="{BD5AF84A-0EC0-36AD-0D6B-E8E2BBAB099D}"/>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76" name="テキスト ボックス 75">
              <a:extLst>
                <a:ext uri="{FF2B5EF4-FFF2-40B4-BE49-F238E27FC236}">
                  <a16:creationId xmlns:a16="http://schemas.microsoft.com/office/drawing/2014/main" id="{6E3754AD-55DE-5A2E-3064-9E7DF43DF548}"/>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77" name="テキスト ボックス 76">
              <a:extLst>
                <a:ext uri="{FF2B5EF4-FFF2-40B4-BE49-F238E27FC236}">
                  <a16:creationId xmlns:a16="http://schemas.microsoft.com/office/drawing/2014/main" id="{FFBDA308-1F27-7CB5-E959-03BE19EEB1B0}"/>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78" name="テキスト ボックス 77">
              <a:extLst>
                <a:ext uri="{FF2B5EF4-FFF2-40B4-BE49-F238E27FC236}">
                  <a16:creationId xmlns:a16="http://schemas.microsoft.com/office/drawing/2014/main" id="{FA8C7842-5684-535F-47D2-7FADA7438CED}"/>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79" name="テキスト ボックス 78">
              <a:extLst>
                <a:ext uri="{FF2B5EF4-FFF2-40B4-BE49-F238E27FC236}">
                  <a16:creationId xmlns:a16="http://schemas.microsoft.com/office/drawing/2014/main" id="{010352D2-42FE-28F1-DFAB-110433EC62D9}"/>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80" name="テキスト ボックス 79">
              <a:extLst>
                <a:ext uri="{FF2B5EF4-FFF2-40B4-BE49-F238E27FC236}">
                  <a16:creationId xmlns:a16="http://schemas.microsoft.com/office/drawing/2014/main" id="{A6B73CB8-D726-19A8-B117-F849DE2A30F6}"/>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81" name="テキスト ボックス 80">
              <a:extLst>
                <a:ext uri="{FF2B5EF4-FFF2-40B4-BE49-F238E27FC236}">
                  <a16:creationId xmlns:a16="http://schemas.microsoft.com/office/drawing/2014/main" id="{F04263E4-5AC1-69AB-00E4-3473B8304878}"/>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82" name="テキスト ボックス 81">
              <a:extLst>
                <a:ext uri="{FF2B5EF4-FFF2-40B4-BE49-F238E27FC236}">
                  <a16:creationId xmlns:a16="http://schemas.microsoft.com/office/drawing/2014/main" id="{7AD4E448-1FB9-339E-0C60-3AAAE4A3532B}"/>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83" name="テキスト ボックス 82">
              <a:extLst>
                <a:ext uri="{FF2B5EF4-FFF2-40B4-BE49-F238E27FC236}">
                  <a16:creationId xmlns:a16="http://schemas.microsoft.com/office/drawing/2014/main" id="{B1CA9185-720F-25E6-453A-25A3C027D4C4}"/>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84" name="テキスト ボックス 83">
              <a:extLst>
                <a:ext uri="{FF2B5EF4-FFF2-40B4-BE49-F238E27FC236}">
                  <a16:creationId xmlns:a16="http://schemas.microsoft.com/office/drawing/2014/main" id="{CABB93FA-E082-209D-A9C0-E71ACB8DE596}"/>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98" name="グループ化 97">
            <a:extLst>
              <a:ext uri="{FF2B5EF4-FFF2-40B4-BE49-F238E27FC236}">
                <a16:creationId xmlns:a16="http://schemas.microsoft.com/office/drawing/2014/main" id="{3193CE7A-B644-EB25-05B3-6FB964AAD614}"/>
              </a:ext>
            </a:extLst>
          </p:cNvPr>
          <p:cNvGrpSpPr/>
          <p:nvPr/>
        </p:nvGrpSpPr>
        <p:grpSpPr>
          <a:xfrm>
            <a:off x="4372283" y="4753196"/>
            <a:ext cx="2794127" cy="451703"/>
            <a:chOff x="6011745" y="4185159"/>
            <a:chExt cx="2794127" cy="451703"/>
          </a:xfrm>
        </p:grpSpPr>
        <p:sp>
          <p:nvSpPr>
            <p:cNvPr id="99" name="テキスト ボックス 98">
              <a:extLst>
                <a:ext uri="{FF2B5EF4-FFF2-40B4-BE49-F238E27FC236}">
                  <a16:creationId xmlns:a16="http://schemas.microsoft.com/office/drawing/2014/main" id="{97EDA6EC-4185-0D92-B9A8-30CD7D5602D8}"/>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00" name="テキスト ボックス 99">
              <a:extLst>
                <a:ext uri="{FF2B5EF4-FFF2-40B4-BE49-F238E27FC236}">
                  <a16:creationId xmlns:a16="http://schemas.microsoft.com/office/drawing/2014/main" id="{9C9B6984-8C1F-588E-2497-C62211209FC1}"/>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01" name="テキスト ボックス 100">
              <a:extLst>
                <a:ext uri="{FF2B5EF4-FFF2-40B4-BE49-F238E27FC236}">
                  <a16:creationId xmlns:a16="http://schemas.microsoft.com/office/drawing/2014/main" id="{85218AF4-44B6-8A46-E362-A25EB23B85E5}"/>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02" name="テキスト ボックス 101">
              <a:extLst>
                <a:ext uri="{FF2B5EF4-FFF2-40B4-BE49-F238E27FC236}">
                  <a16:creationId xmlns:a16="http://schemas.microsoft.com/office/drawing/2014/main" id="{9D26B73D-DBB4-6EF7-885F-0C67FE517743}"/>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03" name="テキスト ボックス 102">
              <a:extLst>
                <a:ext uri="{FF2B5EF4-FFF2-40B4-BE49-F238E27FC236}">
                  <a16:creationId xmlns:a16="http://schemas.microsoft.com/office/drawing/2014/main" id="{A32695E6-8ABC-FCF0-D94C-B1C39D8FC592}"/>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04" name="テキスト ボックス 103">
              <a:extLst>
                <a:ext uri="{FF2B5EF4-FFF2-40B4-BE49-F238E27FC236}">
                  <a16:creationId xmlns:a16="http://schemas.microsoft.com/office/drawing/2014/main" id="{F2D57A8B-80BD-23A1-3A2B-FB0E1439C1C8}"/>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05" name="テキスト ボックス 104">
              <a:extLst>
                <a:ext uri="{FF2B5EF4-FFF2-40B4-BE49-F238E27FC236}">
                  <a16:creationId xmlns:a16="http://schemas.microsoft.com/office/drawing/2014/main" id="{E1ABAC7E-812C-E007-E165-CC8AB62CD57E}"/>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06" name="テキスト ボックス 105">
              <a:extLst>
                <a:ext uri="{FF2B5EF4-FFF2-40B4-BE49-F238E27FC236}">
                  <a16:creationId xmlns:a16="http://schemas.microsoft.com/office/drawing/2014/main" id="{E1C1390E-D416-4D09-B2E9-9D964B9B309D}"/>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07" name="テキスト ボックス 106">
              <a:extLst>
                <a:ext uri="{FF2B5EF4-FFF2-40B4-BE49-F238E27FC236}">
                  <a16:creationId xmlns:a16="http://schemas.microsoft.com/office/drawing/2014/main" id="{7BB95949-3DCD-1C9A-029F-047C9BB2F113}"/>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08" name="テキスト ボックス 107">
              <a:extLst>
                <a:ext uri="{FF2B5EF4-FFF2-40B4-BE49-F238E27FC236}">
                  <a16:creationId xmlns:a16="http://schemas.microsoft.com/office/drawing/2014/main" id="{4E959A4A-3F80-8EA0-190B-853394F93A42}"/>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09" name="テキスト ボックス 108">
              <a:extLst>
                <a:ext uri="{FF2B5EF4-FFF2-40B4-BE49-F238E27FC236}">
                  <a16:creationId xmlns:a16="http://schemas.microsoft.com/office/drawing/2014/main" id="{69160B87-D2EA-DF5D-C052-1FD3F91DC5EA}"/>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10" name="テキスト ボックス 109">
              <a:extLst>
                <a:ext uri="{FF2B5EF4-FFF2-40B4-BE49-F238E27FC236}">
                  <a16:creationId xmlns:a16="http://schemas.microsoft.com/office/drawing/2014/main" id="{BE15F351-21D3-59EC-751C-1434FB2A93CE}"/>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11" name="グループ化 110">
            <a:extLst>
              <a:ext uri="{FF2B5EF4-FFF2-40B4-BE49-F238E27FC236}">
                <a16:creationId xmlns:a16="http://schemas.microsoft.com/office/drawing/2014/main" id="{D82C2028-A7F8-03F8-5FB2-90A92D8167C5}"/>
              </a:ext>
            </a:extLst>
          </p:cNvPr>
          <p:cNvGrpSpPr/>
          <p:nvPr/>
        </p:nvGrpSpPr>
        <p:grpSpPr>
          <a:xfrm>
            <a:off x="7101630" y="4753196"/>
            <a:ext cx="2794127" cy="451703"/>
            <a:chOff x="6011745" y="4185159"/>
            <a:chExt cx="2794127" cy="451703"/>
          </a:xfrm>
        </p:grpSpPr>
        <p:sp>
          <p:nvSpPr>
            <p:cNvPr id="112" name="テキスト ボックス 111">
              <a:extLst>
                <a:ext uri="{FF2B5EF4-FFF2-40B4-BE49-F238E27FC236}">
                  <a16:creationId xmlns:a16="http://schemas.microsoft.com/office/drawing/2014/main" id="{8340B8C8-6F9A-DC17-1A33-E0432B2B54F0}"/>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13" name="テキスト ボックス 112">
              <a:extLst>
                <a:ext uri="{FF2B5EF4-FFF2-40B4-BE49-F238E27FC236}">
                  <a16:creationId xmlns:a16="http://schemas.microsoft.com/office/drawing/2014/main" id="{4F4D629C-46EA-B488-C13D-FB41324FE7F3}"/>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14" name="テキスト ボックス 113">
              <a:extLst>
                <a:ext uri="{FF2B5EF4-FFF2-40B4-BE49-F238E27FC236}">
                  <a16:creationId xmlns:a16="http://schemas.microsoft.com/office/drawing/2014/main" id="{357A5484-4B2A-F4F7-B1F4-6B2CEEDD9EEB}"/>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15" name="テキスト ボックス 114">
              <a:extLst>
                <a:ext uri="{FF2B5EF4-FFF2-40B4-BE49-F238E27FC236}">
                  <a16:creationId xmlns:a16="http://schemas.microsoft.com/office/drawing/2014/main" id="{A6565AA3-7CA4-A349-D565-44F1F8AFE4CB}"/>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16" name="テキスト ボックス 115">
              <a:extLst>
                <a:ext uri="{FF2B5EF4-FFF2-40B4-BE49-F238E27FC236}">
                  <a16:creationId xmlns:a16="http://schemas.microsoft.com/office/drawing/2014/main" id="{569798D0-7E6E-CCCA-2339-8D5B5C49BBC9}"/>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17" name="テキスト ボックス 116">
              <a:extLst>
                <a:ext uri="{FF2B5EF4-FFF2-40B4-BE49-F238E27FC236}">
                  <a16:creationId xmlns:a16="http://schemas.microsoft.com/office/drawing/2014/main" id="{E01E807D-F4D0-A382-F85E-981C820BE7F9}"/>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18" name="テキスト ボックス 117">
              <a:extLst>
                <a:ext uri="{FF2B5EF4-FFF2-40B4-BE49-F238E27FC236}">
                  <a16:creationId xmlns:a16="http://schemas.microsoft.com/office/drawing/2014/main" id="{A84D64A9-9F89-F08D-0C53-8063165939A8}"/>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19" name="テキスト ボックス 118">
              <a:extLst>
                <a:ext uri="{FF2B5EF4-FFF2-40B4-BE49-F238E27FC236}">
                  <a16:creationId xmlns:a16="http://schemas.microsoft.com/office/drawing/2014/main" id="{21FEFD64-DAA4-D4E1-E950-4CB872235E60}"/>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20" name="テキスト ボックス 119">
              <a:extLst>
                <a:ext uri="{FF2B5EF4-FFF2-40B4-BE49-F238E27FC236}">
                  <a16:creationId xmlns:a16="http://schemas.microsoft.com/office/drawing/2014/main" id="{E32ED6FA-C991-6E9A-DCFC-5733B80FA26D}"/>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21" name="テキスト ボックス 120">
              <a:extLst>
                <a:ext uri="{FF2B5EF4-FFF2-40B4-BE49-F238E27FC236}">
                  <a16:creationId xmlns:a16="http://schemas.microsoft.com/office/drawing/2014/main" id="{C4AA467A-5C63-3D9C-25AE-3D868336BFC4}"/>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22" name="テキスト ボックス 121">
              <a:extLst>
                <a:ext uri="{FF2B5EF4-FFF2-40B4-BE49-F238E27FC236}">
                  <a16:creationId xmlns:a16="http://schemas.microsoft.com/office/drawing/2014/main" id="{81466083-FBAD-4579-994A-FF9F61E264C2}"/>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23" name="テキスト ボックス 122">
              <a:extLst>
                <a:ext uri="{FF2B5EF4-FFF2-40B4-BE49-F238E27FC236}">
                  <a16:creationId xmlns:a16="http://schemas.microsoft.com/office/drawing/2014/main" id="{2649C52E-1071-FA42-9BBC-BA4024AC3A84}"/>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sp>
        <p:nvSpPr>
          <p:cNvPr id="85" name="テキスト ボックス 84">
            <a:extLst>
              <a:ext uri="{FF2B5EF4-FFF2-40B4-BE49-F238E27FC236}">
                <a16:creationId xmlns:a16="http://schemas.microsoft.com/office/drawing/2014/main" id="{74E15070-83B2-276D-EA42-37158AED1C8D}"/>
              </a:ext>
            </a:extLst>
          </p:cNvPr>
          <p:cNvSpPr txBox="1"/>
          <p:nvPr/>
        </p:nvSpPr>
        <p:spPr>
          <a:xfrm>
            <a:off x="5675746" y="6581001"/>
            <a:ext cx="840509" cy="276999"/>
          </a:xfrm>
          <a:prstGeom prst="rect">
            <a:avLst/>
          </a:prstGeom>
          <a:noFill/>
        </p:spPr>
        <p:txBody>
          <a:bodyPr wrap="square" rtlCol="0">
            <a:spAutoFit/>
          </a:bodyPr>
          <a:lstStyle/>
          <a:p>
            <a:pPr algn="ctr"/>
            <a:r>
              <a:rPr kumimoji="1" lang="en-US" altLang="ja-JP" sz="1200" dirty="0">
                <a:latin typeface="Times New Roman" panose="02020603050405020304" pitchFamily="18" charset="0"/>
                <a:cs typeface="Times New Roman" panose="02020603050405020304" pitchFamily="18" charset="0"/>
              </a:rPr>
              <a:t>5</a:t>
            </a:r>
            <a:endParaRPr kumimoji="1" lang="ja-JP"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9520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5930A8C2-D305-633A-3D53-F704056B538E}"/>
              </a:ext>
            </a:extLst>
          </p:cNvPr>
          <p:cNvPicPr>
            <a:picLocks noChangeAspect="1"/>
          </p:cNvPicPr>
          <p:nvPr/>
        </p:nvPicPr>
        <p:blipFill>
          <a:blip r:embed="rId2"/>
          <a:srcRect l="9543" t="15407" r="13546" b="16044"/>
          <a:stretch>
            <a:fillRect/>
          </a:stretch>
        </p:blipFill>
        <p:spPr>
          <a:xfrm>
            <a:off x="6025167" y="3620508"/>
            <a:ext cx="2770892" cy="1728962"/>
          </a:xfrm>
          <a:prstGeom prst="rect">
            <a:avLst/>
          </a:prstGeom>
        </p:spPr>
      </p:pic>
      <p:pic>
        <p:nvPicPr>
          <p:cNvPr id="5" name="図 4">
            <a:extLst>
              <a:ext uri="{FF2B5EF4-FFF2-40B4-BE49-F238E27FC236}">
                <a16:creationId xmlns:a16="http://schemas.microsoft.com/office/drawing/2014/main" id="{B2217917-8F87-A924-5DA3-15DE3963B51E}"/>
              </a:ext>
            </a:extLst>
          </p:cNvPr>
          <p:cNvPicPr>
            <a:picLocks noChangeAspect="1"/>
          </p:cNvPicPr>
          <p:nvPr/>
        </p:nvPicPr>
        <p:blipFill>
          <a:blip r:embed="rId3"/>
          <a:srcRect l="10006" t="15406" r="14083" b="16044"/>
          <a:stretch>
            <a:fillRect/>
          </a:stretch>
        </p:blipFill>
        <p:spPr>
          <a:xfrm>
            <a:off x="3298607" y="3620508"/>
            <a:ext cx="2734889" cy="1728962"/>
          </a:xfrm>
          <a:prstGeom prst="rect">
            <a:avLst/>
          </a:prstGeom>
        </p:spPr>
      </p:pic>
      <p:pic>
        <p:nvPicPr>
          <p:cNvPr id="2" name="図 1">
            <a:extLst>
              <a:ext uri="{FF2B5EF4-FFF2-40B4-BE49-F238E27FC236}">
                <a16:creationId xmlns:a16="http://schemas.microsoft.com/office/drawing/2014/main" id="{003BB5D7-2BFE-4D21-6FCC-D0D66795560E}"/>
              </a:ext>
            </a:extLst>
          </p:cNvPr>
          <p:cNvPicPr>
            <a:picLocks noChangeAspect="1"/>
          </p:cNvPicPr>
          <p:nvPr/>
        </p:nvPicPr>
        <p:blipFill>
          <a:blip r:embed="rId4"/>
          <a:srcRect l="9238" t="16612" r="13851" b="16069"/>
          <a:stretch>
            <a:fillRect/>
          </a:stretch>
        </p:blipFill>
        <p:spPr>
          <a:xfrm>
            <a:off x="519402" y="3651552"/>
            <a:ext cx="2770892" cy="1697918"/>
          </a:xfrm>
          <a:prstGeom prst="rect">
            <a:avLst/>
          </a:prstGeom>
        </p:spPr>
      </p:pic>
      <p:pic>
        <p:nvPicPr>
          <p:cNvPr id="4" name="図 3">
            <a:extLst>
              <a:ext uri="{FF2B5EF4-FFF2-40B4-BE49-F238E27FC236}">
                <a16:creationId xmlns:a16="http://schemas.microsoft.com/office/drawing/2014/main" id="{B3ECB717-2D5A-BC4F-6491-223BC41A3B59}"/>
              </a:ext>
            </a:extLst>
          </p:cNvPr>
          <p:cNvPicPr>
            <a:picLocks noChangeAspect="1"/>
          </p:cNvPicPr>
          <p:nvPr/>
        </p:nvPicPr>
        <p:blipFill>
          <a:blip r:embed="rId5"/>
          <a:srcRect l="10006" t="16375" r="14545" b="15778"/>
          <a:stretch/>
        </p:blipFill>
        <p:spPr>
          <a:xfrm>
            <a:off x="6041815" y="1941335"/>
            <a:ext cx="2718236" cy="1710217"/>
          </a:xfrm>
          <a:prstGeom prst="rect">
            <a:avLst/>
          </a:prstGeom>
        </p:spPr>
      </p:pic>
      <p:pic>
        <p:nvPicPr>
          <p:cNvPr id="3" name="図 2">
            <a:extLst>
              <a:ext uri="{FF2B5EF4-FFF2-40B4-BE49-F238E27FC236}">
                <a16:creationId xmlns:a16="http://schemas.microsoft.com/office/drawing/2014/main" id="{6131814C-241A-ED3C-37BC-C52100E963FC}"/>
              </a:ext>
            </a:extLst>
          </p:cNvPr>
          <p:cNvPicPr>
            <a:picLocks noChangeAspect="1"/>
          </p:cNvPicPr>
          <p:nvPr/>
        </p:nvPicPr>
        <p:blipFill>
          <a:blip r:embed="rId6"/>
          <a:srcRect l="10005" t="15943" r="14545" b="16738"/>
          <a:stretch/>
        </p:blipFill>
        <p:spPr>
          <a:xfrm>
            <a:off x="8771140" y="251587"/>
            <a:ext cx="2718252" cy="1697919"/>
          </a:xfrm>
          <a:prstGeom prst="rect">
            <a:avLst/>
          </a:prstGeom>
        </p:spPr>
      </p:pic>
      <p:pic>
        <p:nvPicPr>
          <p:cNvPr id="32" name="図 31">
            <a:extLst>
              <a:ext uri="{FF2B5EF4-FFF2-40B4-BE49-F238E27FC236}">
                <a16:creationId xmlns:a16="http://schemas.microsoft.com/office/drawing/2014/main" id="{0384EA70-8044-9B6E-B48D-1FBD6B641B05}"/>
              </a:ext>
            </a:extLst>
          </p:cNvPr>
          <p:cNvPicPr>
            <a:picLocks noChangeAspect="1"/>
          </p:cNvPicPr>
          <p:nvPr/>
        </p:nvPicPr>
        <p:blipFill>
          <a:blip r:embed="rId7"/>
          <a:srcRect l="9297" t="16562" r="15221" b="16822"/>
          <a:stretch/>
        </p:blipFill>
        <p:spPr>
          <a:xfrm>
            <a:off x="6025167" y="262164"/>
            <a:ext cx="2718252" cy="1679172"/>
          </a:xfrm>
          <a:prstGeom prst="rect">
            <a:avLst/>
          </a:prstGeom>
        </p:spPr>
      </p:pic>
      <p:pic>
        <p:nvPicPr>
          <p:cNvPr id="31" name="図 30">
            <a:extLst>
              <a:ext uri="{FF2B5EF4-FFF2-40B4-BE49-F238E27FC236}">
                <a16:creationId xmlns:a16="http://schemas.microsoft.com/office/drawing/2014/main" id="{3855D9C6-42AA-34B4-CE15-98D3E952560A}"/>
              </a:ext>
            </a:extLst>
          </p:cNvPr>
          <p:cNvPicPr>
            <a:picLocks noChangeAspect="1"/>
          </p:cNvPicPr>
          <p:nvPr/>
        </p:nvPicPr>
        <p:blipFill>
          <a:blip r:embed="rId8"/>
          <a:srcRect l="9451" t="16884" r="14529" b="16501"/>
          <a:stretch/>
        </p:blipFill>
        <p:spPr>
          <a:xfrm>
            <a:off x="3279232" y="1949506"/>
            <a:ext cx="2737622" cy="1679172"/>
          </a:xfrm>
          <a:prstGeom prst="rect">
            <a:avLst/>
          </a:prstGeom>
        </p:spPr>
      </p:pic>
      <p:pic>
        <p:nvPicPr>
          <p:cNvPr id="30" name="図 29">
            <a:extLst>
              <a:ext uri="{FF2B5EF4-FFF2-40B4-BE49-F238E27FC236}">
                <a16:creationId xmlns:a16="http://schemas.microsoft.com/office/drawing/2014/main" id="{D9B233C3-B762-5783-424D-245B5FB9F168}"/>
              </a:ext>
            </a:extLst>
          </p:cNvPr>
          <p:cNvPicPr>
            <a:picLocks noChangeAspect="1"/>
          </p:cNvPicPr>
          <p:nvPr/>
        </p:nvPicPr>
        <p:blipFill>
          <a:blip r:embed="rId9"/>
          <a:srcRect l="8990" t="16017" r="14067" b="16136"/>
          <a:stretch/>
        </p:blipFill>
        <p:spPr>
          <a:xfrm>
            <a:off x="511089" y="1941336"/>
            <a:ext cx="2770891" cy="1710216"/>
          </a:xfrm>
          <a:prstGeom prst="rect">
            <a:avLst/>
          </a:prstGeom>
        </p:spPr>
      </p:pic>
      <p:pic>
        <p:nvPicPr>
          <p:cNvPr id="29" name="図 28">
            <a:extLst>
              <a:ext uri="{FF2B5EF4-FFF2-40B4-BE49-F238E27FC236}">
                <a16:creationId xmlns:a16="http://schemas.microsoft.com/office/drawing/2014/main" id="{0957F377-4628-7680-B2DE-78017DC94D0B}"/>
              </a:ext>
            </a:extLst>
          </p:cNvPr>
          <p:cNvPicPr>
            <a:picLocks noChangeAspect="1"/>
          </p:cNvPicPr>
          <p:nvPr/>
        </p:nvPicPr>
        <p:blipFill>
          <a:blip r:embed="rId10"/>
          <a:srcRect l="9297" t="16548" r="14759" b="16877"/>
          <a:stretch/>
        </p:blipFill>
        <p:spPr>
          <a:xfrm>
            <a:off x="3281981" y="262164"/>
            <a:ext cx="2734889" cy="1679172"/>
          </a:xfrm>
          <a:prstGeom prst="rect">
            <a:avLst/>
          </a:prstGeom>
        </p:spPr>
      </p:pic>
      <p:pic>
        <p:nvPicPr>
          <p:cNvPr id="28" name="図 27">
            <a:extLst>
              <a:ext uri="{FF2B5EF4-FFF2-40B4-BE49-F238E27FC236}">
                <a16:creationId xmlns:a16="http://schemas.microsoft.com/office/drawing/2014/main" id="{4C8002BC-3F6D-2DF6-893C-1D108B4F26E7}"/>
              </a:ext>
            </a:extLst>
          </p:cNvPr>
          <p:cNvPicPr>
            <a:picLocks noChangeAspect="1"/>
          </p:cNvPicPr>
          <p:nvPr/>
        </p:nvPicPr>
        <p:blipFill>
          <a:blip r:embed="rId11"/>
          <a:srcRect l="8899" t="15928" r="14497" b="16266"/>
          <a:stretch/>
        </p:blipFill>
        <p:spPr>
          <a:xfrm>
            <a:off x="519402" y="251588"/>
            <a:ext cx="2759830" cy="1710216"/>
          </a:xfrm>
          <a:prstGeom prst="rect">
            <a:avLst/>
          </a:prstGeom>
        </p:spPr>
      </p:pic>
      <p:sp>
        <p:nvSpPr>
          <p:cNvPr id="12" name="テキスト ボックス 11">
            <a:extLst>
              <a:ext uri="{FF2B5EF4-FFF2-40B4-BE49-F238E27FC236}">
                <a16:creationId xmlns:a16="http://schemas.microsoft.com/office/drawing/2014/main" id="{808B90A1-9DBE-C039-865B-340BCA76E928}"/>
              </a:ext>
            </a:extLst>
          </p:cNvPr>
          <p:cNvSpPr txBox="1"/>
          <p:nvPr/>
        </p:nvSpPr>
        <p:spPr>
          <a:xfrm>
            <a:off x="605282" y="307572"/>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Lucknow (northern India)</a:t>
            </a:r>
            <a:endParaRPr kumimoji="1" lang="ja-JP" altLang="en-US" sz="1200" b="1" dirty="0">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F3CF9C53-D182-9B6D-BDD3-1F4BF9118B69}"/>
              </a:ext>
            </a:extLst>
          </p:cNvPr>
          <p:cNvSpPr txBox="1"/>
          <p:nvPr/>
        </p:nvSpPr>
        <p:spPr>
          <a:xfrm>
            <a:off x="3337398" y="326592"/>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Nagpur (central India)</a:t>
            </a:r>
            <a:endParaRPr kumimoji="1" lang="ja-JP" altLang="en-US" sz="1200" b="1" dirty="0">
              <a:latin typeface="Arial" panose="020B0604020202020204" pitchFamily="34" charset="0"/>
              <a:cs typeface="Arial" panose="020B0604020202020204" pitchFamily="34" charset="0"/>
            </a:endParaRPr>
          </a:p>
        </p:txBody>
      </p:sp>
      <p:sp>
        <p:nvSpPr>
          <p:cNvPr id="16" name="テキスト ボックス 15">
            <a:extLst>
              <a:ext uri="{FF2B5EF4-FFF2-40B4-BE49-F238E27FC236}">
                <a16:creationId xmlns:a16="http://schemas.microsoft.com/office/drawing/2014/main" id="{6E405A61-E3CA-52AF-F7E4-C175B9500CDF}"/>
              </a:ext>
            </a:extLst>
          </p:cNvPr>
          <p:cNvSpPr txBox="1"/>
          <p:nvPr/>
        </p:nvSpPr>
        <p:spPr>
          <a:xfrm>
            <a:off x="6069502" y="315742"/>
            <a:ext cx="2643447" cy="276999"/>
          </a:xfrm>
          <a:prstGeom prst="rect">
            <a:avLst/>
          </a:prstGeom>
          <a:noFill/>
        </p:spPr>
        <p:txBody>
          <a:bodyPr wrap="square" lIns="0" rIns="0" rtlCol="0">
            <a:spAutoFit/>
          </a:bodyPr>
          <a:lstStyle/>
          <a:p>
            <a:pPr algn="ctr"/>
            <a:r>
              <a:rPr kumimoji="1" lang="en-US" altLang="ja-JP" sz="1200" b="1" dirty="0">
                <a:latin typeface="Arial" panose="020B0604020202020204" pitchFamily="34" charset="0"/>
                <a:cs typeface="Arial" panose="020B0604020202020204" pitchFamily="34" charset="0"/>
              </a:rPr>
              <a:t>Patna (eastern India)</a:t>
            </a:r>
            <a:endParaRPr kumimoji="1" lang="ja-JP" altLang="en-US" sz="1200" b="1"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C526C1E5-0942-57D2-D88E-433787821E0D}"/>
              </a:ext>
            </a:extLst>
          </p:cNvPr>
          <p:cNvSpPr txBox="1"/>
          <p:nvPr/>
        </p:nvSpPr>
        <p:spPr>
          <a:xfrm>
            <a:off x="8790532" y="310201"/>
            <a:ext cx="2643447" cy="276999"/>
          </a:xfrm>
          <a:prstGeom prst="rect">
            <a:avLst/>
          </a:prstGeom>
          <a:noFill/>
        </p:spPr>
        <p:txBody>
          <a:bodyPr wrap="square" lIns="0" rIns="0" rtlCol="0">
            <a:spAutoFit/>
          </a:bodyPr>
          <a:lstStyle/>
          <a:p>
            <a:pPr algn="ctr"/>
            <a:r>
              <a:rPr kumimoji="1" lang="en-US" altLang="ja-JP" sz="1200" b="1" dirty="0">
                <a:latin typeface="Arial" panose="020B0604020202020204" pitchFamily="34" charset="0"/>
                <a:cs typeface="Arial" panose="020B0604020202020204" pitchFamily="34" charset="0"/>
              </a:rPr>
              <a:t>Kolkata (eastern India)</a:t>
            </a:r>
            <a:endParaRPr kumimoji="1" lang="ja-JP" altLang="en-US" sz="1200" b="1"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CF01E744-B754-EF3D-2982-EF41C0260AB8}"/>
              </a:ext>
            </a:extLst>
          </p:cNvPr>
          <p:cNvSpPr txBox="1"/>
          <p:nvPr/>
        </p:nvSpPr>
        <p:spPr>
          <a:xfrm>
            <a:off x="3290297" y="1923335"/>
            <a:ext cx="2643447" cy="461665"/>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Panaji </a:t>
            </a:r>
          </a:p>
          <a:p>
            <a:r>
              <a:rPr kumimoji="1" lang="en-US" altLang="ja-JP" sz="1200" b="1" dirty="0">
                <a:latin typeface="Arial" panose="020B0604020202020204" pitchFamily="34" charset="0"/>
                <a:cs typeface="Arial" panose="020B0604020202020204" pitchFamily="34" charset="0"/>
              </a:rPr>
              <a:t>(Western India)</a:t>
            </a:r>
            <a:endParaRPr kumimoji="1" lang="ja-JP" altLang="en-US" sz="1200" b="1" dirty="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BEFED708-B44D-8A3A-5483-4F3AFEA66DFE}"/>
              </a:ext>
            </a:extLst>
          </p:cNvPr>
          <p:cNvSpPr txBox="1"/>
          <p:nvPr/>
        </p:nvSpPr>
        <p:spPr>
          <a:xfrm>
            <a:off x="596977" y="2011682"/>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Mumbai (western India)</a:t>
            </a:r>
            <a:endParaRPr kumimoji="1" lang="ja-JP" altLang="en-US" sz="1200" b="1" dirty="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ED13D41F-2DFF-7C5F-AE4E-EDB2CADC141A}"/>
              </a:ext>
            </a:extLst>
          </p:cNvPr>
          <p:cNvSpPr txBox="1"/>
          <p:nvPr/>
        </p:nvSpPr>
        <p:spPr>
          <a:xfrm>
            <a:off x="6075045" y="2003226"/>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Bhubaneswar (eastern India)</a:t>
            </a:r>
            <a:endParaRPr kumimoji="1" lang="ja-JP" altLang="en-US" sz="1200" b="1"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3AB8B30E-4FB0-BBCA-511A-BDDF598BEFD2}"/>
              </a:ext>
            </a:extLst>
          </p:cNvPr>
          <p:cNvSpPr txBox="1"/>
          <p:nvPr/>
        </p:nvSpPr>
        <p:spPr>
          <a:xfrm>
            <a:off x="599746" y="3696960"/>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Bangaluru (southern India)</a:t>
            </a:r>
            <a:endParaRPr kumimoji="1" lang="ja-JP" altLang="en-US" sz="1200" b="1"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4C68D9C6-B04B-BDA9-1F7B-7B6BD8EAA9FC}"/>
              </a:ext>
            </a:extLst>
          </p:cNvPr>
          <p:cNvSpPr txBox="1"/>
          <p:nvPr/>
        </p:nvSpPr>
        <p:spPr>
          <a:xfrm>
            <a:off x="3340165" y="3696960"/>
            <a:ext cx="2643447" cy="461665"/>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Thiruvananthapuram</a:t>
            </a:r>
          </a:p>
          <a:p>
            <a:pPr algn="ctr"/>
            <a:r>
              <a:rPr kumimoji="1" lang="en-US" altLang="ja-JP" sz="1200" b="1" dirty="0">
                <a:latin typeface="Arial" panose="020B0604020202020204" pitchFamily="34" charset="0"/>
                <a:cs typeface="Arial" panose="020B0604020202020204" pitchFamily="34" charset="0"/>
              </a:rPr>
              <a:t>(southern India)</a:t>
            </a:r>
            <a:endParaRPr kumimoji="1" lang="ja-JP" altLang="en-US" sz="1200" b="1" dirty="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E6995180-54B7-8ED1-D2CE-CAD64CC5F0DB}"/>
              </a:ext>
            </a:extLst>
          </p:cNvPr>
          <p:cNvSpPr txBox="1"/>
          <p:nvPr/>
        </p:nvSpPr>
        <p:spPr>
          <a:xfrm>
            <a:off x="6077813" y="3696960"/>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Chennai (southern India)</a:t>
            </a:r>
            <a:endParaRPr kumimoji="1" lang="ja-JP" altLang="en-US" sz="1200" b="1" dirty="0">
              <a:latin typeface="Arial" panose="020B0604020202020204" pitchFamily="34" charset="0"/>
              <a:cs typeface="Arial" panose="020B0604020202020204" pitchFamily="34" charset="0"/>
            </a:endParaRPr>
          </a:p>
        </p:txBody>
      </p:sp>
      <p:grpSp>
        <p:nvGrpSpPr>
          <p:cNvPr id="9" name="グループ化 8">
            <a:extLst>
              <a:ext uri="{FF2B5EF4-FFF2-40B4-BE49-F238E27FC236}">
                <a16:creationId xmlns:a16="http://schemas.microsoft.com/office/drawing/2014/main" id="{0C62FA68-57D2-7B64-E03C-911E698F4C26}"/>
              </a:ext>
            </a:extLst>
          </p:cNvPr>
          <p:cNvGrpSpPr/>
          <p:nvPr/>
        </p:nvGrpSpPr>
        <p:grpSpPr>
          <a:xfrm>
            <a:off x="9220663" y="3198015"/>
            <a:ext cx="1225061" cy="844985"/>
            <a:chOff x="4472350" y="4312010"/>
            <a:chExt cx="1225061" cy="844985"/>
          </a:xfrm>
        </p:grpSpPr>
        <p:grpSp>
          <p:nvGrpSpPr>
            <p:cNvPr id="10" name="グループ化 9">
              <a:extLst>
                <a:ext uri="{FF2B5EF4-FFF2-40B4-BE49-F238E27FC236}">
                  <a16:creationId xmlns:a16="http://schemas.microsoft.com/office/drawing/2014/main" id="{10678B0E-A9F8-F7CE-F367-5B209E22F1DC}"/>
                </a:ext>
              </a:extLst>
            </p:cNvPr>
            <p:cNvGrpSpPr/>
            <p:nvPr/>
          </p:nvGrpSpPr>
          <p:grpSpPr>
            <a:xfrm>
              <a:off x="4472350" y="4312010"/>
              <a:ext cx="1225061" cy="276999"/>
              <a:chOff x="4472354" y="4312010"/>
              <a:chExt cx="1225061" cy="276999"/>
            </a:xfrm>
          </p:grpSpPr>
          <p:cxnSp>
            <p:nvCxnSpPr>
              <p:cNvPr id="23" name="直線コネクタ 22">
                <a:extLst>
                  <a:ext uri="{FF2B5EF4-FFF2-40B4-BE49-F238E27FC236}">
                    <a16:creationId xmlns:a16="http://schemas.microsoft.com/office/drawing/2014/main" id="{8509742D-DD15-C6F5-B3C8-C369C58D4664}"/>
                  </a:ext>
                </a:extLst>
              </p:cNvPr>
              <p:cNvCxnSpPr>
                <a:cxnSpLocks/>
              </p:cNvCxnSpPr>
              <p:nvPr/>
            </p:nvCxnSpPr>
            <p:spPr>
              <a:xfrm>
                <a:off x="4472354" y="4450509"/>
                <a:ext cx="360000"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テキスト ボックス 25">
                <a:extLst>
                  <a:ext uri="{FF2B5EF4-FFF2-40B4-BE49-F238E27FC236}">
                    <a16:creationId xmlns:a16="http://schemas.microsoft.com/office/drawing/2014/main" id="{F313BE66-57C7-463C-C96B-8E71354EA084}"/>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Maximum</a:t>
                </a:r>
                <a:endParaRPr kumimoji="1" lang="ja-JP" altLang="en-US" sz="1200" dirty="0">
                  <a:latin typeface="Arial" panose="020B0604020202020204" pitchFamily="34" charset="0"/>
                  <a:cs typeface="Arial" panose="020B0604020202020204" pitchFamily="34" charset="0"/>
                </a:endParaRPr>
              </a:p>
            </p:txBody>
          </p:sp>
        </p:grpSp>
        <p:grpSp>
          <p:nvGrpSpPr>
            <p:cNvPr id="11" name="グループ化 10">
              <a:extLst>
                <a:ext uri="{FF2B5EF4-FFF2-40B4-BE49-F238E27FC236}">
                  <a16:creationId xmlns:a16="http://schemas.microsoft.com/office/drawing/2014/main" id="{E159D086-19D1-6DF3-BBC7-B77B8039B261}"/>
                </a:ext>
              </a:extLst>
            </p:cNvPr>
            <p:cNvGrpSpPr/>
            <p:nvPr/>
          </p:nvGrpSpPr>
          <p:grpSpPr>
            <a:xfrm>
              <a:off x="4472350" y="4596003"/>
              <a:ext cx="1225061" cy="276999"/>
              <a:chOff x="4472354" y="4312010"/>
              <a:chExt cx="1225061" cy="276999"/>
            </a:xfrm>
          </p:grpSpPr>
          <p:cxnSp>
            <p:nvCxnSpPr>
              <p:cNvPr id="19" name="直線コネクタ 18">
                <a:extLst>
                  <a:ext uri="{FF2B5EF4-FFF2-40B4-BE49-F238E27FC236}">
                    <a16:creationId xmlns:a16="http://schemas.microsoft.com/office/drawing/2014/main" id="{0DA497FD-A948-DF42-07F7-1E9831BF7E5C}"/>
                  </a:ext>
                </a:extLst>
              </p:cNvPr>
              <p:cNvCxnSpPr>
                <a:cxnSpLocks/>
              </p:cNvCxnSpPr>
              <p:nvPr/>
            </p:nvCxnSpPr>
            <p:spPr>
              <a:xfrm>
                <a:off x="4472354" y="4450509"/>
                <a:ext cx="360000" cy="0"/>
              </a:xfrm>
              <a:prstGeom prst="line">
                <a:avLst/>
              </a:prstGeom>
              <a:ln w="190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 name="テキスト ボックス 20">
                <a:extLst>
                  <a:ext uri="{FF2B5EF4-FFF2-40B4-BE49-F238E27FC236}">
                    <a16:creationId xmlns:a16="http://schemas.microsoft.com/office/drawing/2014/main" id="{80CF05A2-FECE-7245-4A6A-C1FEF7B9F12F}"/>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Mean</a:t>
                </a:r>
                <a:endParaRPr kumimoji="1" lang="ja-JP" altLang="en-US" sz="1200" dirty="0">
                  <a:latin typeface="Arial" panose="020B0604020202020204" pitchFamily="34" charset="0"/>
                  <a:cs typeface="Arial" panose="020B0604020202020204" pitchFamily="34" charset="0"/>
                </a:endParaRPr>
              </a:p>
            </p:txBody>
          </p:sp>
        </p:grpSp>
        <p:grpSp>
          <p:nvGrpSpPr>
            <p:cNvPr id="13" name="グループ化 12">
              <a:extLst>
                <a:ext uri="{FF2B5EF4-FFF2-40B4-BE49-F238E27FC236}">
                  <a16:creationId xmlns:a16="http://schemas.microsoft.com/office/drawing/2014/main" id="{15905E9A-1D41-6E9F-6C08-0E9958C0B9A3}"/>
                </a:ext>
              </a:extLst>
            </p:cNvPr>
            <p:cNvGrpSpPr/>
            <p:nvPr/>
          </p:nvGrpSpPr>
          <p:grpSpPr>
            <a:xfrm>
              <a:off x="4472350" y="4879996"/>
              <a:ext cx="1225061" cy="276999"/>
              <a:chOff x="4472354" y="4312010"/>
              <a:chExt cx="1225061" cy="276999"/>
            </a:xfrm>
          </p:grpSpPr>
          <p:cxnSp>
            <p:nvCxnSpPr>
              <p:cNvPr id="15" name="直線コネクタ 14">
                <a:extLst>
                  <a:ext uri="{FF2B5EF4-FFF2-40B4-BE49-F238E27FC236}">
                    <a16:creationId xmlns:a16="http://schemas.microsoft.com/office/drawing/2014/main" id="{10EA9945-E244-92F4-4C61-9ED64F3EA56F}"/>
                  </a:ext>
                </a:extLst>
              </p:cNvPr>
              <p:cNvCxnSpPr>
                <a:cxnSpLocks/>
              </p:cNvCxnSpPr>
              <p:nvPr/>
            </p:nvCxnSpPr>
            <p:spPr>
              <a:xfrm>
                <a:off x="4472354" y="4450509"/>
                <a:ext cx="36000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EF976B58-E0EA-118A-6373-85A5B17464D7}"/>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Minimum</a:t>
                </a:r>
                <a:endParaRPr kumimoji="1" lang="ja-JP" altLang="en-US" sz="1200" dirty="0">
                  <a:latin typeface="Arial" panose="020B0604020202020204" pitchFamily="34" charset="0"/>
                  <a:cs typeface="Arial" panose="020B0604020202020204" pitchFamily="34" charset="0"/>
                </a:endParaRPr>
              </a:p>
            </p:txBody>
          </p:sp>
        </p:grpSp>
      </p:grpSp>
      <p:grpSp>
        <p:nvGrpSpPr>
          <p:cNvPr id="27" name="グループ化 26">
            <a:extLst>
              <a:ext uri="{FF2B5EF4-FFF2-40B4-BE49-F238E27FC236}">
                <a16:creationId xmlns:a16="http://schemas.microsoft.com/office/drawing/2014/main" id="{DB537A4F-13AC-D480-6D99-2863E3C7E0AE}"/>
              </a:ext>
            </a:extLst>
          </p:cNvPr>
          <p:cNvGrpSpPr/>
          <p:nvPr/>
        </p:nvGrpSpPr>
        <p:grpSpPr>
          <a:xfrm>
            <a:off x="11302328" y="180903"/>
            <a:ext cx="604055" cy="1853647"/>
            <a:chOff x="9858898" y="765102"/>
            <a:chExt cx="604055" cy="1853647"/>
          </a:xfrm>
        </p:grpSpPr>
        <p:sp>
          <p:nvSpPr>
            <p:cNvPr id="33" name="テキスト ボックス 32">
              <a:extLst>
                <a:ext uri="{FF2B5EF4-FFF2-40B4-BE49-F238E27FC236}">
                  <a16:creationId xmlns:a16="http://schemas.microsoft.com/office/drawing/2014/main" id="{8A24F6EA-5ABF-60EF-1CC3-5B932CF07C2C}"/>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1498DDEE-EA04-A82B-C71D-9A85A894BB9D}"/>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57DEA0D4-BB17-FB07-E0F1-4DC35B04FEE6}"/>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8A24BF97-3481-380E-1961-E263F9CBA310}"/>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37" name="テキスト ボックス 36">
              <a:extLst>
                <a:ext uri="{FF2B5EF4-FFF2-40B4-BE49-F238E27FC236}">
                  <a16:creationId xmlns:a16="http://schemas.microsoft.com/office/drawing/2014/main" id="{A54ECF9B-9DC1-56CE-E928-1329DB021279}"/>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38" name="テキスト ボックス 37">
              <a:extLst>
                <a:ext uri="{FF2B5EF4-FFF2-40B4-BE49-F238E27FC236}">
                  <a16:creationId xmlns:a16="http://schemas.microsoft.com/office/drawing/2014/main" id="{558F1170-A7F6-FA8B-364D-5F6D10637A1C}"/>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7A4FCC9F-C6B1-7B8B-AF11-EB110A7980A4}"/>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40" name="テキスト ボックス 39">
              <a:extLst>
                <a:ext uri="{FF2B5EF4-FFF2-40B4-BE49-F238E27FC236}">
                  <a16:creationId xmlns:a16="http://schemas.microsoft.com/office/drawing/2014/main" id="{3E58C51C-A8E4-B79D-3C36-1C129DA583EA}"/>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A2BB6384-65DD-F4F2-F807-9E2471F2EC24}"/>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54778AF6-175D-90A6-7136-807ACD547E24}"/>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2659955C-11ED-321B-0810-A573FE92E15F}"/>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grpSp>
        <p:nvGrpSpPr>
          <p:cNvPr id="44" name="グループ化 43">
            <a:extLst>
              <a:ext uri="{FF2B5EF4-FFF2-40B4-BE49-F238E27FC236}">
                <a16:creationId xmlns:a16="http://schemas.microsoft.com/office/drawing/2014/main" id="{D1E439ED-7C61-B997-3AA2-A6B0552C8972}"/>
              </a:ext>
            </a:extLst>
          </p:cNvPr>
          <p:cNvGrpSpPr/>
          <p:nvPr/>
        </p:nvGrpSpPr>
        <p:grpSpPr>
          <a:xfrm>
            <a:off x="11302328" y="1910643"/>
            <a:ext cx="604055" cy="1853647"/>
            <a:chOff x="9858898" y="765102"/>
            <a:chExt cx="604055" cy="1853647"/>
          </a:xfrm>
        </p:grpSpPr>
        <p:sp>
          <p:nvSpPr>
            <p:cNvPr id="45" name="テキスト ボックス 44">
              <a:extLst>
                <a:ext uri="{FF2B5EF4-FFF2-40B4-BE49-F238E27FC236}">
                  <a16:creationId xmlns:a16="http://schemas.microsoft.com/office/drawing/2014/main" id="{7143E378-3342-A531-49B6-3A2E2DC6D227}"/>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A647CB59-75C1-94B0-6D90-6D1F1DA79FE0}"/>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AC9EC5AA-01E7-1114-B131-1C02B36E3141}"/>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9811690A-18BE-01B3-C00F-DC70FA81BE48}"/>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3E30C0F3-F1B4-4946-248B-3F5B818DB17B}"/>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D916E774-55BC-4FB3-2CA7-067665A0155C}"/>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518E0A48-EBBC-D31B-947E-D13CAA9C6961}"/>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52" name="テキスト ボックス 51">
              <a:extLst>
                <a:ext uri="{FF2B5EF4-FFF2-40B4-BE49-F238E27FC236}">
                  <a16:creationId xmlns:a16="http://schemas.microsoft.com/office/drawing/2014/main" id="{5F31A47D-A239-E31F-753D-940B5A43B7A1}"/>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36A89B9C-9260-AC76-EAC9-1E677B54E51C}"/>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54" name="テキスト ボックス 53">
              <a:extLst>
                <a:ext uri="{FF2B5EF4-FFF2-40B4-BE49-F238E27FC236}">
                  <a16:creationId xmlns:a16="http://schemas.microsoft.com/office/drawing/2014/main" id="{9E3D0DA3-560C-92C7-714B-8C70696D2ECE}"/>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E9732C86-49F9-FB87-DBD8-107B152AE945}"/>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sp>
        <p:nvSpPr>
          <p:cNvPr id="56" name="テキスト ボックス 55">
            <a:extLst>
              <a:ext uri="{FF2B5EF4-FFF2-40B4-BE49-F238E27FC236}">
                <a16:creationId xmlns:a16="http://schemas.microsoft.com/office/drawing/2014/main" id="{74103E5B-7F30-B76F-ADC1-1326606E7957}"/>
              </a:ext>
            </a:extLst>
          </p:cNvPr>
          <p:cNvSpPr txBox="1"/>
          <p:nvPr/>
        </p:nvSpPr>
        <p:spPr>
          <a:xfrm>
            <a:off x="11811847" y="263697"/>
            <a:ext cx="369332" cy="5202882"/>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Precipitation (mm)</a:t>
            </a:r>
            <a:endParaRPr kumimoji="1" lang="ja-JP" altLang="en-US" sz="1200" dirty="0">
              <a:latin typeface="Arial" panose="020B0604020202020204" pitchFamily="34" charset="0"/>
              <a:cs typeface="Arial" panose="020B0604020202020204" pitchFamily="34" charset="0"/>
            </a:endParaRPr>
          </a:p>
        </p:txBody>
      </p:sp>
      <p:grpSp>
        <p:nvGrpSpPr>
          <p:cNvPr id="57" name="グループ化 56">
            <a:extLst>
              <a:ext uri="{FF2B5EF4-FFF2-40B4-BE49-F238E27FC236}">
                <a16:creationId xmlns:a16="http://schemas.microsoft.com/office/drawing/2014/main" id="{3FF6B9A2-9802-8193-3212-2F64656DEEC0}"/>
              </a:ext>
            </a:extLst>
          </p:cNvPr>
          <p:cNvGrpSpPr/>
          <p:nvPr/>
        </p:nvGrpSpPr>
        <p:grpSpPr>
          <a:xfrm>
            <a:off x="11302328" y="3663243"/>
            <a:ext cx="604055" cy="1853647"/>
            <a:chOff x="9858898" y="765102"/>
            <a:chExt cx="604055" cy="1853647"/>
          </a:xfrm>
        </p:grpSpPr>
        <p:sp>
          <p:nvSpPr>
            <p:cNvPr id="58" name="テキスト ボックス 57">
              <a:extLst>
                <a:ext uri="{FF2B5EF4-FFF2-40B4-BE49-F238E27FC236}">
                  <a16:creationId xmlns:a16="http://schemas.microsoft.com/office/drawing/2014/main" id="{AB4AEE17-BB2B-1C5E-ACE3-82C7EBDF70F8}"/>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59" name="テキスト ボックス 58">
              <a:extLst>
                <a:ext uri="{FF2B5EF4-FFF2-40B4-BE49-F238E27FC236}">
                  <a16:creationId xmlns:a16="http://schemas.microsoft.com/office/drawing/2014/main" id="{99F6B817-8F32-1E44-A868-B224D43902F9}"/>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60" name="テキスト ボックス 59">
              <a:extLst>
                <a:ext uri="{FF2B5EF4-FFF2-40B4-BE49-F238E27FC236}">
                  <a16:creationId xmlns:a16="http://schemas.microsoft.com/office/drawing/2014/main" id="{0335BA79-18B5-C5FA-EE5E-D8E4B1F2A5A3}"/>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61" name="テキスト ボックス 60">
              <a:extLst>
                <a:ext uri="{FF2B5EF4-FFF2-40B4-BE49-F238E27FC236}">
                  <a16:creationId xmlns:a16="http://schemas.microsoft.com/office/drawing/2014/main" id="{D6839452-05C6-7E91-9045-823A1D37744F}"/>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62" name="テキスト ボックス 61">
              <a:extLst>
                <a:ext uri="{FF2B5EF4-FFF2-40B4-BE49-F238E27FC236}">
                  <a16:creationId xmlns:a16="http://schemas.microsoft.com/office/drawing/2014/main" id="{D0839A31-D6F4-2234-0E7D-97EA54E527C9}"/>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63" name="テキスト ボックス 62">
              <a:extLst>
                <a:ext uri="{FF2B5EF4-FFF2-40B4-BE49-F238E27FC236}">
                  <a16:creationId xmlns:a16="http://schemas.microsoft.com/office/drawing/2014/main" id="{A293F35D-E721-1742-F0D8-DC455518FED1}"/>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64" name="テキスト ボックス 63">
              <a:extLst>
                <a:ext uri="{FF2B5EF4-FFF2-40B4-BE49-F238E27FC236}">
                  <a16:creationId xmlns:a16="http://schemas.microsoft.com/office/drawing/2014/main" id="{EEB8F771-D972-E931-832E-DD3D716E359F}"/>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65" name="テキスト ボックス 64">
              <a:extLst>
                <a:ext uri="{FF2B5EF4-FFF2-40B4-BE49-F238E27FC236}">
                  <a16:creationId xmlns:a16="http://schemas.microsoft.com/office/drawing/2014/main" id="{3CF644C9-6CE2-0AE4-6C97-2F1CC96C6397}"/>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66" name="テキスト ボックス 65">
              <a:extLst>
                <a:ext uri="{FF2B5EF4-FFF2-40B4-BE49-F238E27FC236}">
                  <a16:creationId xmlns:a16="http://schemas.microsoft.com/office/drawing/2014/main" id="{BF6FA392-1AF1-9364-E71B-F57B0CD2097B}"/>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67" name="テキスト ボックス 66">
              <a:extLst>
                <a:ext uri="{FF2B5EF4-FFF2-40B4-BE49-F238E27FC236}">
                  <a16:creationId xmlns:a16="http://schemas.microsoft.com/office/drawing/2014/main" id="{C71DF051-5561-8EAE-1110-A94BCBAF64B8}"/>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68" name="テキスト ボックス 67">
              <a:extLst>
                <a:ext uri="{FF2B5EF4-FFF2-40B4-BE49-F238E27FC236}">
                  <a16:creationId xmlns:a16="http://schemas.microsoft.com/office/drawing/2014/main" id="{E852519F-4A05-3E45-2DE7-400E66421E0A}"/>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grpSp>
        <p:nvGrpSpPr>
          <p:cNvPr id="69" name="グループ化 68">
            <a:extLst>
              <a:ext uri="{FF2B5EF4-FFF2-40B4-BE49-F238E27FC236}">
                <a16:creationId xmlns:a16="http://schemas.microsoft.com/office/drawing/2014/main" id="{DA67DE9C-4812-441F-9993-B1FA78C00D50}"/>
              </a:ext>
            </a:extLst>
          </p:cNvPr>
          <p:cNvGrpSpPr/>
          <p:nvPr/>
        </p:nvGrpSpPr>
        <p:grpSpPr>
          <a:xfrm>
            <a:off x="185342" y="228064"/>
            <a:ext cx="435031" cy="1770517"/>
            <a:chOff x="1233052" y="806337"/>
            <a:chExt cx="435031" cy="1770517"/>
          </a:xfrm>
        </p:grpSpPr>
        <p:sp>
          <p:nvSpPr>
            <p:cNvPr id="70" name="テキスト ボックス 69">
              <a:extLst>
                <a:ext uri="{FF2B5EF4-FFF2-40B4-BE49-F238E27FC236}">
                  <a16:creationId xmlns:a16="http://schemas.microsoft.com/office/drawing/2014/main" id="{FCCCD229-2858-962F-E9D0-9DFD2685A02D}"/>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71" name="テキスト ボックス 70">
              <a:extLst>
                <a:ext uri="{FF2B5EF4-FFF2-40B4-BE49-F238E27FC236}">
                  <a16:creationId xmlns:a16="http://schemas.microsoft.com/office/drawing/2014/main" id="{45DD81F7-4A79-A69A-996F-84CA07F35C53}"/>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72" name="テキスト ボックス 71">
              <a:extLst>
                <a:ext uri="{FF2B5EF4-FFF2-40B4-BE49-F238E27FC236}">
                  <a16:creationId xmlns:a16="http://schemas.microsoft.com/office/drawing/2014/main" id="{6AEE6D29-F4ED-B4A3-F167-6F0CB0280580}"/>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73" name="テキスト ボックス 72">
              <a:extLst>
                <a:ext uri="{FF2B5EF4-FFF2-40B4-BE49-F238E27FC236}">
                  <a16:creationId xmlns:a16="http://schemas.microsoft.com/office/drawing/2014/main" id="{3FCF7F80-5FCB-5C53-268A-D4F1E5679627}"/>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74" name="テキスト ボックス 73">
              <a:extLst>
                <a:ext uri="{FF2B5EF4-FFF2-40B4-BE49-F238E27FC236}">
                  <a16:creationId xmlns:a16="http://schemas.microsoft.com/office/drawing/2014/main" id="{48C385FA-748E-5806-6258-69C97061049C}"/>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75" name="テキスト ボックス 74">
              <a:extLst>
                <a:ext uri="{FF2B5EF4-FFF2-40B4-BE49-F238E27FC236}">
                  <a16:creationId xmlns:a16="http://schemas.microsoft.com/office/drawing/2014/main" id="{98999384-3899-7F0A-0DFF-B7277D9140B8}"/>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sp>
        <p:nvSpPr>
          <p:cNvPr id="76" name="テキスト ボックス 75">
            <a:extLst>
              <a:ext uri="{FF2B5EF4-FFF2-40B4-BE49-F238E27FC236}">
                <a16:creationId xmlns:a16="http://schemas.microsoft.com/office/drawing/2014/main" id="{C1DBD120-7EC6-325D-5B33-8B659D6480A6}"/>
              </a:ext>
            </a:extLst>
          </p:cNvPr>
          <p:cNvSpPr txBox="1"/>
          <p:nvPr/>
        </p:nvSpPr>
        <p:spPr>
          <a:xfrm>
            <a:off x="5926" y="266161"/>
            <a:ext cx="369332" cy="5061066"/>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Air temperature (</a:t>
            </a:r>
            <a:r>
              <a:rPr lang="en-US" altLang="ja-JP" sz="1200" spc="-9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C</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grpSp>
        <p:nvGrpSpPr>
          <p:cNvPr id="77" name="グループ化 76">
            <a:extLst>
              <a:ext uri="{FF2B5EF4-FFF2-40B4-BE49-F238E27FC236}">
                <a16:creationId xmlns:a16="http://schemas.microsoft.com/office/drawing/2014/main" id="{F74890F4-A9F8-2B42-D045-109251D37C2A}"/>
              </a:ext>
            </a:extLst>
          </p:cNvPr>
          <p:cNvGrpSpPr/>
          <p:nvPr/>
        </p:nvGrpSpPr>
        <p:grpSpPr>
          <a:xfrm>
            <a:off x="185342" y="1919704"/>
            <a:ext cx="435031" cy="1770517"/>
            <a:chOff x="1233052" y="806337"/>
            <a:chExt cx="435031" cy="1770517"/>
          </a:xfrm>
        </p:grpSpPr>
        <p:sp>
          <p:nvSpPr>
            <p:cNvPr id="78" name="テキスト ボックス 77">
              <a:extLst>
                <a:ext uri="{FF2B5EF4-FFF2-40B4-BE49-F238E27FC236}">
                  <a16:creationId xmlns:a16="http://schemas.microsoft.com/office/drawing/2014/main" id="{C8FEE26D-503C-36E5-43E1-5EF477AA9FB5}"/>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79" name="テキスト ボックス 78">
              <a:extLst>
                <a:ext uri="{FF2B5EF4-FFF2-40B4-BE49-F238E27FC236}">
                  <a16:creationId xmlns:a16="http://schemas.microsoft.com/office/drawing/2014/main" id="{EFB93706-D3FE-C591-B4A5-AC755E26277B}"/>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80" name="テキスト ボックス 79">
              <a:extLst>
                <a:ext uri="{FF2B5EF4-FFF2-40B4-BE49-F238E27FC236}">
                  <a16:creationId xmlns:a16="http://schemas.microsoft.com/office/drawing/2014/main" id="{F6A55687-1AFF-E48D-07DA-285772A9A0B5}"/>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81" name="テキスト ボックス 80">
              <a:extLst>
                <a:ext uri="{FF2B5EF4-FFF2-40B4-BE49-F238E27FC236}">
                  <a16:creationId xmlns:a16="http://schemas.microsoft.com/office/drawing/2014/main" id="{F8FE21C5-7D34-A61E-C0B7-3E5F71405350}"/>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82" name="テキスト ボックス 81">
              <a:extLst>
                <a:ext uri="{FF2B5EF4-FFF2-40B4-BE49-F238E27FC236}">
                  <a16:creationId xmlns:a16="http://schemas.microsoft.com/office/drawing/2014/main" id="{7D900A2F-8927-1EC1-EDE7-E676A1451AA2}"/>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83" name="テキスト ボックス 82">
              <a:extLst>
                <a:ext uri="{FF2B5EF4-FFF2-40B4-BE49-F238E27FC236}">
                  <a16:creationId xmlns:a16="http://schemas.microsoft.com/office/drawing/2014/main" id="{E93DF572-0AFB-979D-8217-250D27CC519D}"/>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grpSp>
        <p:nvGrpSpPr>
          <p:cNvPr id="84" name="グループ化 83">
            <a:extLst>
              <a:ext uri="{FF2B5EF4-FFF2-40B4-BE49-F238E27FC236}">
                <a16:creationId xmlns:a16="http://schemas.microsoft.com/office/drawing/2014/main" id="{CC874F82-CC2F-D697-5C7A-9D0E5E4193F9}"/>
              </a:ext>
            </a:extLst>
          </p:cNvPr>
          <p:cNvGrpSpPr/>
          <p:nvPr/>
        </p:nvGrpSpPr>
        <p:grpSpPr>
          <a:xfrm>
            <a:off x="185342" y="3611344"/>
            <a:ext cx="435031" cy="1770517"/>
            <a:chOff x="1233052" y="806337"/>
            <a:chExt cx="435031" cy="1770517"/>
          </a:xfrm>
        </p:grpSpPr>
        <p:sp>
          <p:nvSpPr>
            <p:cNvPr id="85" name="テキスト ボックス 84">
              <a:extLst>
                <a:ext uri="{FF2B5EF4-FFF2-40B4-BE49-F238E27FC236}">
                  <a16:creationId xmlns:a16="http://schemas.microsoft.com/office/drawing/2014/main" id="{A51144BD-4CFD-C54B-DD1E-8C1810D18BE7}"/>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86" name="テキスト ボックス 85">
              <a:extLst>
                <a:ext uri="{FF2B5EF4-FFF2-40B4-BE49-F238E27FC236}">
                  <a16:creationId xmlns:a16="http://schemas.microsoft.com/office/drawing/2014/main" id="{D196ACC4-166C-21EB-EF24-ACA16A0FD965}"/>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87" name="テキスト ボックス 86">
              <a:extLst>
                <a:ext uri="{FF2B5EF4-FFF2-40B4-BE49-F238E27FC236}">
                  <a16:creationId xmlns:a16="http://schemas.microsoft.com/office/drawing/2014/main" id="{2F7E1BE9-CDFF-60EA-97BA-64F4B1DDF963}"/>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88" name="テキスト ボックス 87">
              <a:extLst>
                <a:ext uri="{FF2B5EF4-FFF2-40B4-BE49-F238E27FC236}">
                  <a16:creationId xmlns:a16="http://schemas.microsoft.com/office/drawing/2014/main" id="{9DD67A93-EFF4-07FB-C11A-71EC8FEB1595}"/>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89" name="テキスト ボックス 88">
              <a:extLst>
                <a:ext uri="{FF2B5EF4-FFF2-40B4-BE49-F238E27FC236}">
                  <a16:creationId xmlns:a16="http://schemas.microsoft.com/office/drawing/2014/main" id="{4511F7C6-6DEE-2138-EE3B-AE0DB345DD06}"/>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90" name="テキスト ボックス 89">
              <a:extLst>
                <a:ext uri="{FF2B5EF4-FFF2-40B4-BE49-F238E27FC236}">
                  <a16:creationId xmlns:a16="http://schemas.microsoft.com/office/drawing/2014/main" id="{907B313E-DDB7-7E4C-1A95-824470F597AC}"/>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sp>
        <p:nvSpPr>
          <p:cNvPr id="91" name="テキスト ボックス 90">
            <a:extLst>
              <a:ext uri="{FF2B5EF4-FFF2-40B4-BE49-F238E27FC236}">
                <a16:creationId xmlns:a16="http://schemas.microsoft.com/office/drawing/2014/main" id="{EF584D08-D9AA-35B9-9A7E-7B3FC7E03270}"/>
              </a:ext>
            </a:extLst>
          </p:cNvPr>
          <p:cNvSpPr txBox="1"/>
          <p:nvPr/>
        </p:nvSpPr>
        <p:spPr>
          <a:xfrm>
            <a:off x="536044" y="5655813"/>
            <a:ext cx="10953348"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Month</a:t>
            </a:r>
            <a:endParaRPr kumimoji="1" lang="ja-JP" altLang="en-US" sz="1200" dirty="0">
              <a:latin typeface="Arial" panose="020B0604020202020204" pitchFamily="34" charset="0"/>
              <a:cs typeface="Arial" panose="020B0604020202020204" pitchFamily="34" charset="0"/>
            </a:endParaRPr>
          </a:p>
        </p:txBody>
      </p:sp>
      <p:sp>
        <p:nvSpPr>
          <p:cNvPr id="92" name="テキスト ボックス 91">
            <a:extLst>
              <a:ext uri="{FF2B5EF4-FFF2-40B4-BE49-F238E27FC236}">
                <a16:creationId xmlns:a16="http://schemas.microsoft.com/office/drawing/2014/main" id="{85A7D4AC-CE0A-0A59-2BC1-F9AED1DE407D}"/>
              </a:ext>
            </a:extLst>
          </p:cNvPr>
          <p:cNvSpPr txBox="1"/>
          <p:nvPr/>
        </p:nvSpPr>
        <p:spPr>
          <a:xfrm>
            <a:off x="266139" y="5862217"/>
            <a:ext cx="11630114" cy="64633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en-US" altLang="ja-JP" sz="1200" b="1" dirty="0">
                <a:latin typeface="Times New Roman" panose="02020603050405020304" pitchFamily="18" charset="0"/>
                <a:cs typeface="Times New Roman" panose="02020603050405020304" pitchFamily="18" charset="0"/>
              </a:rPr>
              <a:t>Fig. S4</a:t>
            </a:r>
            <a:r>
              <a:rPr lang="ja-JP" altLang="en-US" sz="1200" dirty="0">
                <a:latin typeface="Times New Roman" panose="02020603050405020304" pitchFamily="18" charset="0"/>
                <a:cs typeface="Times New Roman" panose="02020603050405020304" pitchFamily="18" charset="0"/>
              </a:rPr>
              <a:t>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Climographs</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of the major cities near main cultivation areas of mango in India from historical climate data during 1970–2000. Air temperature conditions are shown as monthly means of daily maximum, mean, and minimum values. Precipitations are shown as mean values of monthly sum. Temperature and precipitation values in each graph represent annual mean and total, respectively. Data source: Fick and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Hijmans</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(2017); data are available at online from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WorldClim</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(https://www.worldclim.org/), </a:t>
            </a:r>
            <a:r>
              <a:rPr lang="en-US" altLang="ja-JP" sz="1200" dirty="0">
                <a:latin typeface="Times New Roman" panose="02020603050405020304" pitchFamily="18" charset="0"/>
                <a:ea typeface="Times New Roman" panose="02020603050405020304" pitchFamily="18" charset="0"/>
                <a:cs typeface="Times New Roman" panose="02020603050405020304" pitchFamily="18" charset="0"/>
              </a:rPr>
              <a:t>accessed on December 2, 2024</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ja-JP" altLang="en-US" sz="1200" dirty="0">
              <a:latin typeface="Times New Roman" panose="02020603050405020304" pitchFamily="18" charset="0"/>
              <a:cs typeface="Times New Roman" panose="02020603050405020304" pitchFamily="18" charset="0"/>
            </a:endParaRPr>
          </a:p>
        </p:txBody>
      </p:sp>
      <p:sp>
        <p:nvSpPr>
          <p:cNvPr id="93" name="テキスト ボックス 92">
            <a:extLst>
              <a:ext uri="{FF2B5EF4-FFF2-40B4-BE49-F238E27FC236}">
                <a16:creationId xmlns:a16="http://schemas.microsoft.com/office/drawing/2014/main" id="{9FE7F08C-5076-FDFB-6116-AA6E05294992}"/>
              </a:ext>
            </a:extLst>
          </p:cNvPr>
          <p:cNvSpPr txBox="1"/>
          <p:nvPr/>
        </p:nvSpPr>
        <p:spPr>
          <a:xfrm>
            <a:off x="868011" y="1408897"/>
            <a:ext cx="937438"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25.7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997.0 mm</a:t>
            </a:r>
            <a:endParaRPr kumimoji="1" lang="ja-JP" altLang="en-US" sz="1200" dirty="0">
              <a:latin typeface="Arial" panose="020B0604020202020204" pitchFamily="34" charset="0"/>
              <a:cs typeface="Arial" panose="020B0604020202020204" pitchFamily="34" charset="0"/>
            </a:endParaRPr>
          </a:p>
        </p:txBody>
      </p:sp>
      <p:sp>
        <p:nvSpPr>
          <p:cNvPr id="94" name="テキスト ボックス 93">
            <a:extLst>
              <a:ext uri="{FF2B5EF4-FFF2-40B4-BE49-F238E27FC236}">
                <a16:creationId xmlns:a16="http://schemas.microsoft.com/office/drawing/2014/main" id="{AC681E75-04A0-3ECA-9CD8-5BE6622A8141}"/>
              </a:ext>
            </a:extLst>
          </p:cNvPr>
          <p:cNvSpPr txBox="1"/>
          <p:nvPr/>
        </p:nvSpPr>
        <p:spPr>
          <a:xfrm>
            <a:off x="3526870" y="1386326"/>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27.0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1096.0 mm</a:t>
            </a:r>
            <a:endParaRPr kumimoji="1" lang="ja-JP" altLang="en-US" sz="1200" dirty="0">
              <a:latin typeface="Arial" panose="020B0604020202020204" pitchFamily="34" charset="0"/>
              <a:cs typeface="Arial" panose="020B0604020202020204" pitchFamily="34" charset="0"/>
            </a:endParaRPr>
          </a:p>
        </p:txBody>
      </p:sp>
      <p:sp>
        <p:nvSpPr>
          <p:cNvPr id="95" name="テキスト ボックス 94">
            <a:extLst>
              <a:ext uri="{FF2B5EF4-FFF2-40B4-BE49-F238E27FC236}">
                <a16:creationId xmlns:a16="http://schemas.microsoft.com/office/drawing/2014/main" id="{F187D604-ECFB-9C7D-7DB1-8AA09666A7C9}"/>
              </a:ext>
            </a:extLst>
          </p:cNvPr>
          <p:cNvSpPr txBox="1"/>
          <p:nvPr/>
        </p:nvSpPr>
        <p:spPr>
          <a:xfrm>
            <a:off x="6306079" y="1396444"/>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25.6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1044.0 mm</a:t>
            </a:r>
            <a:endParaRPr kumimoji="1" lang="ja-JP" altLang="en-US" sz="1200" dirty="0">
              <a:latin typeface="Arial" panose="020B0604020202020204" pitchFamily="34" charset="0"/>
              <a:cs typeface="Arial" panose="020B0604020202020204" pitchFamily="34" charset="0"/>
            </a:endParaRPr>
          </a:p>
        </p:txBody>
      </p:sp>
      <p:sp>
        <p:nvSpPr>
          <p:cNvPr id="96" name="テキスト ボックス 95">
            <a:extLst>
              <a:ext uri="{FF2B5EF4-FFF2-40B4-BE49-F238E27FC236}">
                <a16:creationId xmlns:a16="http://schemas.microsoft.com/office/drawing/2014/main" id="{3F0DD511-29DE-970A-78FF-4A4FB3399116}"/>
              </a:ext>
            </a:extLst>
          </p:cNvPr>
          <p:cNvSpPr txBox="1"/>
          <p:nvPr/>
        </p:nvSpPr>
        <p:spPr>
          <a:xfrm>
            <a:off x="9052036" y="1249586"/>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27.0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1629.0 mm</a:t>
            </a:r>
            <a:endParaRPr kumimoji="1" lang="ja-JP" altLang="en-US" sz="1200" dirty="0">
              <a:latin typeface="Arial" panose="020B0604020202020204" pitchFamily="34" charset="0"/>
              <a:cs typeface="Arial" panose="020B0604020202020204" pitchFamily="34" charset="0"/>
            </a:endParaRPr>
          </a:p>
        </p:txBody>
      </p:sp>
      <p:sp>
        <p:nvSpPr>
          <p:cNvPr id="97" name="テキスト ボックス 96">
            <a:extLst>
              <a:ext uri="{FF2B5EF4-FFF2-40B4-BE49-F238E27FC236}">
                <a16:creationId xmlns:a16="http://schemas.microsoft.com/office/drawing/2014/main" id="{FCD0C75B-E315-212C-6436-F87CD102CE10}"/>
              </a:ext>
            </a:extLst>
          </p:cNvPr>
          <p:cNvSpPr txBox="1"/>
          <p:nvPr/>
        </p:nvSpPr>
        <p:spPr>
          <a:xfrm>
            <a:off x="695973" y="2997327"/>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27.4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1944.0 mm</a:t>
            </a:r>
            <a:endParaRPr kumimoji="1" lang="ja-JP" altLang="en-US" sz="1200" dirty="0">
              <a:latin typeface="Arial" panose="020B0604020202020204" pitchFamily="34" charset="0"/>
              <a:cs typeface="Arial" panose="020B0604020202020204" pitchFamily="34" charset="0"/>
            </a:endParaRPr>
          </a:p>
        </p:txBody>
      </p:sp>
      <p:sp>
        <p:nvSpPr>
          <p:cNvPr id="98" name="テキスト ボックス 97">
            <a:extLst>
              <a:ext uri="{FF2B5EF4-FFF2-40B4-BE49-F238E27FC236}">
                <a16:creationId xmlns:a16="http://schemas.microsoft.com/office/drawing/2014/main" id="{0C156057-FF89-9BBC-6F54-1992335A231E}"/>
              </a:ext>
            </a:extLst>
          </p:cNvPr>
          <p:cNvSpPr txBox="1"/>
          <p:nvPr/>
        </p:nvSpPr>
        <p:spPr>
          <a:xfrm>
            <a:off x="3391046" y="3000587"/>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27.2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2931.0 mm</a:t>
            </a:r>
            <a:endParaRPr kumimoji="1" lang="ja-JP" altLang="en-US" sz="1200" dirty="0">
              <a:latin typeface="Arial" panose="020B0604020202020204" pitchFamily="34" charset="0"/>
              <a:cs typeface="Arial" panose="020B0604020202020204" pitchFamily="34" charset="0"/>
            </a:endParaRPr>
          </a:p>
        </p:txBody>
      </p:sp>
      <p:sp>
        <p:nvSpPr>
          <p:cNvPr id="99" name="テキスト ボックス 98">
            <a:extLst>
              <a:ext uri="{FF2B5EF4-FFF2-40B4-BE49-F238E27FC236}">
                <a16:creationId xmlns:a16="http://schemas.microsoft.com/office/drawing/2014/main" id="{AD7B0C9E-104B-8C04-A89C-CC488D5E8C55}"/>
              </a:ext>
            </a:extLst>
          </p:cNvPr>
          <p:cNvSpPr txBox="1"/>
          <p:nvPr/>
        </p:nvSpPr>
        <p:spPr>
          <a:xfrm>
            <a:off x="6283036" y="2961024"/>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27.1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1570.0 mm</a:t>
            </a:r>
            <a:endParaRPr kumimoji="1" lang="ja-JP" altLang="en-US" sz="1200" dirty="0">
              <a:latin typeface="Arial" panose="020B0604020202020204" pitchFamily="34" charset="0"/>
              <a:cs typeface="Arial" panose="020B0604020202020204" pitchFamily="34" charset="0"/>
            </a:endParaRPr>
          </a:p>
        </p:txBody>
      </p:sp>
      <p:sp>
        <p:nvSpPr>
          <p:cNvPr id="100" name="テキスト ボックス 99">
            <a:extLst>
              <a:ext uri="{FF2B5EF4-FFF2-40B4-BE49-F238E27FC236}">
                <a16:creationId xmlns:a16="http://schemas.microsoft.com/office/drawing/2014/main" id="{BCA5ED3C-EEEE-6139-35DA-DCEB2D7C31B5}"/>
              </a:ext>
            </a:extLst>
          </p:cNvPr>
          <p:cNvSpPr txBox="1"/>
          <p:nvPr/>
        </p:nvSpPr>
        <p:spPr>
          <a:xfrm>
            <a:off x="1023852" y="4638989"/>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24.2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820.0 mm</a:t>
            </a:r>
            <a:endParaRPr kumimoji="1" lang="ja-JP" altLang="en-US" sz="1200" dirty="0">
              <a:latin typeface="Arial" panose="020B0604020202020204" pitchFamily="34" charset="0"/>
              <a:cs typeface="Arial" panose="020B0604020202020204" pitchFamily="34" charset="0"/>
            </a:endParaRPr>
          </a:p>
        </p:txBody>
      </p:sp>
      <p:sp>
        <p:nvSpPr>
          <p:cNvPr id="101" name="テキスト ボックス 100">
            <a:extLst>
              <a:ext uri="{FF2B5EF4-FFF2-40B4-BE49-F238E27FC236}">
                <a16:creationId xmlns:a16="http://schemas.microsoft.com/office/drawing/2014/main" id="{23E97DAE-E34C-7E04-7505-6FF24998114D}"/>
              </a:ext>
            </a:extLst>
          </p:cNvPr>
          <p:cNvSpPr txBox="1"/>
          <p:nvPr/>
        </p:nvSpPr>
        <p:spPr>
          <a:xfrm>
            <a:off x="3350185" y="4618412"/>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27.8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1723.0 mm</a:t>
            </a:r>
            <a:endParaRPr kumimoji="1" lang="ja-JP" altLang="en-US" sz="1200" dirty="0">
              <a:latin typeface="Arial" panose="020B0604020202020204" pitchFamily="34" charset="0"/>
              <a:cs typeface="Arial" panose="020B0604020202020204" pitchFamily="34" charset="0"/>
            </a:endParaRPr>
          </a:p>
        </p:txBody>
      </p:sp>
      <p:sp>
        <p:nvSpPr>
          <p:cNvPr id="102" name="テキスト ボックス 101">
            <a:extLst>
              <a:ext uri="{FF2B5EF4-FFF2-40B4-BE49-F238E27FC236}">
                <a16:creationId xmlns:a16="http://schemas.microsoft.com/office/drawing/2014/main" id="{B18EB043-D843-CDF9-C5B6-1241DDD9E784}"/>
              </a:ext>
            </a:extLst>
          </p:cNvPr>
          <p:cNvSpPr txBox="1"/>
          <p:nvPr/>
        </p:nvSpPr>
        <p:spPr>
          <a:xfrm>
            <a:off x="6363891" y="4606206"/>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29.0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1247.0 mm</a:t>
            </a:r>
            <a:endParaRPr kumimoji="1" lang="ja-JP" altLang="en-US" sz="1200" dirty="0">
              <a:latin typeface="Arial" panose="020B0604020202020204" pitchFamily="34" charset="0"/>
              <a:cs typeface="Arial" panose="020B0604020202020204" pitchFamily="34" charset="0"/>
            </a:endParaRPr>
          </a:p>
        </p:txBody>
      </p:sp>
      <p:grpSp>
        <p:nvGrpSpPr>
          <p:cNvPr id="103" name="グループ化 102">
            <a:extLst>
              <a:ext uri="{FF2B5EF4-FFF2-40B4-BE49-F238E27FC236}">
                <a16:creationId xmlns:a16="http://schemas.microsoft.com/office/drawing/2014/main" id="{39860D12-0E2D-D161-859E-A2B142DC13AE}"/>
              </a:ext>
            </a:extLst>
          </p:cNvPr>
          <p:cNvGrpSpPr/>
          <p:nvPr/>
        </p:nvGrpSpPr>
        <p:grpSpPr>
          <a:xfrm>
            <a:off x="6011745" y="5313144"/>
            <a:ext cx="2794127" cy="451703"/>
            <a:chOff x="6011745" y="4185159"/>
            <a:chExt cx="2794127" cy="451703"/>
          </a:xfrm>
        </p:grpSpPr>
        <p:sp>
          <p:nvSpPr>
            <p:cNvPr id="104" name="テキスト ボックス 103">
              <a:extLst>
                <a:ext uri="{FF2B5EF4-FFF2-40B4-BE49-F238E27FC236}">
                  <a16:creationId xmlns:a16="http://schemas.microsoft.com/office/drawing/2014/main" id="{931AD5AD-549E-D590-2423-DD645F9D24CE}"/>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05" name="テキスト ボックス 104">
              <a:extLst>
                <a:ext uri="{FF2B5EF4-FFF2-40B4-BE49-F238E27FC236}">
                  <a16:creationId xmlns:a16="http://schemas.microsoft.com/office/drawing/2014/main" id="{4C1450DA-5481-6A72-59F7-D924B1D5F2C8}"/>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06" name="テキスト ボックス 105">
              <a:extLst>
                <a:ext uri="{FF2B5EF4-FFF2-40B4-BE49-F238E27FC236}">
                  <a16:creationId xmlns:a16="http://schemas.microsoft.com/office/drawing/2014/main" id="{F3AE7B7A-B838-F294-396C-D8C2B9CA117F}"/>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07" name="テキスト ボックス 106">
              <a:extLst>
                <a:ext uri="{FF2B5EF4-FFF2-40B4-BE49-F238E27FC236}">
                  <a16:creationId xmlns:a16="http://schemas.microsoft.com/office/drawing/2014/main" id="{0C719E6E-6101-315D-DEA5-1262F4BEF436}"/>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08" name="テキスト ボックス 107">
              <a:extLst>
                <a:ext uri="{FF2B5EF4-FFF2-40B4-BE49-F238E27FC236}">
                  <a16:creationId xmlns:a16="http://schemas.microsoft.com/office/drawing/2014/main" id="{4B55C420-40BC-615E-C63E-A8E9C8356AEB}"/>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09" name="テキスト ボックス 108">
              <a:extLst>
                <a:ext uri="{FF2B5EF4-FFF2-40B4-BE49-F238E27FC236}">
                  <a16:creationId xmlns:a16="http://schemas.microsoft.com/office/drawing/2014/main" id="{0576BFEB-3BDD-DB00-5798-3AC9FED2B871}"/>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10" name="テキスト ボックス 109">
              <a:extLst>
                <a:ext uri="{FF2B5EF4-FFF2-40B4-BE49-F238E27FC236}">
                  <a16:creationId xmlns:a16="http://schemas.microsoft.com/office/drawing/2014/main" id="{37F16528-4655-85E7-6940-758223370E90}"/>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11" name="テキスト ボックス 110">
              <a:extLst>
                <a:ext uri="{FF2B5EF4-FFF2-40B4-BE49-F238E27FC236}">
                  <a16:creationId xmlns:a16="http://schemas.microsoft.com/office/drawing/2014/main" id="{F42FDE6B-86EE-F705-75B0-3C1D6F5C37BC}"/>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12" name="テキスト ボックス 111">
              <a:extLst>
                <a:ext uri="{FF2B5EF4-FFF2-40B4-BE49-F238E27FC236}">
                  <a16:creationId xmlns:a16="http://schemas.microsoft.com/office/drawing/2014/main" id="{F593F764-C8F0-6F6D-7AFD-6B6B7E032496}"/>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13" name="テキスト ボックス 112">
              <a:extLst>
                <a:ext uri="{FF2B5EF4-FFF2-40B4-BE49-F238E27FC236}">
                  <a16:creationId xmlns:a16="http://schemas.microsoft.com/office/drawing/2014/main" id="{41255570-6D98-6E0E-F5F9-8BC20D2D63A0}"/>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14" name="テキスト ボックス 113">
              <a:extLst>
                <a:ext uri="{FF2B5EF4-FFF2-40B4-BE49-F238E27FC236}">
                  <a16:creationId xmlns:a16="http://schemas.microsoft.com/office/drawing/2014/main" id="{17E553B1-DA52-4B6C-DC5D-8199CEA969D7}"/>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15" name="テキスト ボックス 114">
              <a:extLst>
                <a:ext uri="{FF2B5EF4-FFF2-40B4-BE49-F238E27FC236}">
                  <a16:creationId xmlns:a16="http://schemas.microsoft.com/office/drawing/2014/main" id="{D4C0E0CC-43CF-8EF0-3B90-D3BADE0C552E}"/>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16" name="グループ化 115">
            <a:extLst>
              <a:ext uri="{FF2B5EF4-FFF2-40B4-BE49-F238E27FC236}">
                <a16:creationId xmlns:a16="http://schemas.microsoft.com/office/drawing/2014/main" id="{5BF64754-2CB1-4158-29F8-F7EF09B5C43D}"/>
              </a:ext>
            </a:extLst>
          </p:cNvPr>
          <p:cNvGrpSpPr/>
          <p:nvPr/>
        </p:nvGrpSpPr>
        <p:grpSpPr>
          <a:xfrm>
            <a:off x="8731860" y="1926863"/>
            <a:ext cx="2794127" cy="451703"/>
            <a:chOff x="6011745" y="4185159"/>
            <a:chExt cx="2794127" cy="451703"/>
          </a:xfrm>
        </p:grpSpPr>
        <p:sp>
          <p:nvSpPr>
            <p:cNvPr id="117" name="テキスト ボックス 116">
              <a:extLst>
                <a:ext uri="{FF2B5EF4-FFF2-40B4-BE49-F238E27FC236}">
                  <a16:creationId xmlns:a16="http://schemas.microsoft.com/office/drawing/2014/main" id="{926C8458-54A9-A786-5279-D140126C55D6}"/>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18" name="テキスト ボックス 117">
              <a:extLst>
                <a:ext uri="{FF2B5EF4-FFF2-40B4-BE49-F238E27FC236}">
                  <a16:creationId xmlns:a16="http://schemas.microsoft.com/office/drawing/2014/main" id="{DCD8D2CC-8B9B-77F0-97B1-A8514F5C95F9}"/>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19" name="テキスト ボックス 118">
              <a:extLst>
                <a:ext uri="{FF2B5EF4-FFF2-40B4-BE49-F238E27FC236}">
                  <a16:creationId xmlns:a16="http://schemas.microsoft.com/office/drawing/2014/main" id="{9ABB3706-FB1E-8859-6F1E-35F563A64956}"/>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20" name="テキスト ボックス 119">
              <a:extLst>
                <a:ext uri="{FF2B5EF4-FFF2-40B4-BE49-F238E27FC236}">
                  <a16:creationId xmlns:a16="http://schemas.microsoft.com/office/drawing/2014/main" id="{E0F24D34-00DE-B6D4-46A7-7701FBB3D86F}"/>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21" name="テキスト ボックス 120">
              <a:extLst>
                <a:ext uri="{FF2B5EF4-FFF2-40B4-BE49-F238E27FC236}">
                  <a16:creationId xmlns:a16="http://schemas.microsoft.com/office/drawing/2014/main" id="{26E4CBC7-AE5E-B6D8-8EEC-C7AE9094936D}"/>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22" name="テキスト ボックス 121">
              <a:extLst>
                <a:ext uri="{FF2B5EF4-FFF2-40B4-BE49-F238E27FC236}">
                  <a16:creationId xmlns:a16="http://schemas.microsoft.com/office/drawing/2014/main" id="{BB45B59C-FA7B-9605-F748-859B3911DAB7}"/>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23" name="テキスト ボックス 122">
              <a:extLst>
                <a:ext uri="{FF2B5EF4-FFF2-40B4-BE49-F238E27FC236}">
                  <a16:creationId xmlns:a16="http://schemas.microsoft.com/office/drawing/2014/main" id="{7AB5CFD7-81A9-794D-9767-EA4312251CBE}"/>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24" name="テキスト ボックス 123">
              <a:extLst>
                <a:ext uri="{FF2B5EF4-FFF2-40B4-BE49-F238E27FC236}">
                  <a16:creationId xmlns:a16="http://schemas.microsoft.com/office/drawing/2014/main" id="{4A393606-7DDB-EDE9-9D3F-FACBE34B2B8C}"/>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25" name="テキスト ボックス 124">
              <a:extLst>
                <a:ext uri="{FF2B5EF4-FFF2-40B4-BE49-F238E27FC236}">
                  <a16:creationId xmlns:a16="http://schemas.microsoft.com/office/drawing/2014/main" id="{A39783C1-6814-2D0C-0C1A-5D0757B957D6}"/>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26" name="テキスト ボックス 125">
              <a:extLst>
                <a:ext uri="{FF2B5EF4-FFF2-40B4-BE49-F238E27FC236}">
                  <a16:creationId xmlns:a16="http://schemas.microsoft.com/office/drawing/2014/main" id="{AF25ECA1-00CD-FAF0-D9C2-9590A87D10BA}"/>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27" name="テキスト ボックス 126">
              <a:extLst>
                <a:ext uri="{FF2B5EF4-FFF2-40B4-BE49-F238E27FC236}">
                  <a16:creationId xmlns:a16="http://schemas.microsoft.com/office/drawing/2014/main" id="{AAA9B864-4049-F4AD-B12D-5EBAA888A7AA}"/>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28" name="テキスト ボックス 127">
              <a:extLst>
                <a:ext uri="{FF2B5EF4-FFF2-40B4-BE49-F238E27FC236}">
                  <a16:creationId xmlns:a16="http://schemas.microsoft.com/office/drawing/2014/main" id="{7565FF9C-F5F0-6356-E8E0-10F3D70FB763}"/>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29" name="グループ化 128">
            <a:extLst>
              <a:ext uri="{FF2B5EF4-FFF2-40B4-BE49-F238E27FC236}">
                <a16:creationId xmlns:a16="http://schemas.microsoft.com/office/drawing/2014/main" id="{F61E2FAF-C9D7-5AEB-DE01-BA8EEC498963}"/>
              </a:ext>
            </a:extLst>
          </p:cNvPr>
          <p:cNvGrpSpPr/>
          <p:nvPr/>
        </p:nvGrpSpPr>
        <p:grpSpPr>
          <a:xfrm>
            <a:off x="3268537" y="5313144"/>
            <a:ext cx="2794127" cy="451703"/>
            <a:chOff x="6011745" y="4185159"/>
            <a:chExt cx="2794127" cy="451703"/>
          </a:xfrm>
        </p:grpSpPr>
        <p:sp>
          <p:nvSpPr>
            <p:cNvPr id="130" name="テキスト ボックス 129">
              <a:extLst>
                <a:ext uri="{FF2B5EF4-FFF2-40B4-BE49-F238E27FC236}">
                  <a16:creationId xmlns:a16="http://schemas.microsoft.com/office/drawing/2014/main" id="{85F02970-1916-193D-CA29-ECCA6FA1ABF3}"/>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31" name="テキスト ボックス 130">
              <a:extLst>
                <a:ext uri="{FF2B5EF4-FFF2-40B4-BE49-F238E27FC236}">
                  <a16:creationId xmlns:a16="http://schemas.microsoft.com/office/drawing/2014/main" id="{3C3E328E-41DD-8098-7C4E-885419328890}"/>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32" name="テキスト ボックス 131">
              <a:extLst>
                <a:ext uri="{FF2B5EF4-FFF2-40B4-BE49-F238E27FC236}">
                  <a16:creationId xmlns:a16="http://schemas.microsoft.com/office/drawing/2014/main" id="{EFB4F438-4100-9F2F-4207-5DEC3C986442}"/>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33" name="テキスト ボックス 132">
              <a:extLst>
                <a:ext uri="{FF2B5EF4-FFF2-40B4-BE49-F238E27FC236}">
                  <a16:creationId xmlns:a16="http://schemas.microsoft.com/office/drawing/2014/main" id="{B89F5569-D050-6BD2-820D-ACFBA1A2F176}"/>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34" name="テキスト ボックス 133">
              <a:extLst>
                <a:ext uri="{FF2B5EF4-FFF2-40B4-BE49-F238E27FC236}">
                  <a16:creationId xmlns:a16="http://schemas.microsoft.com/office/drawing/2014/main" id="{07758A8B-AD2D-6EA3-F9E8-2195D438C42C}"/>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35" name="テキスト ボックス 134">
              <a:extLst>
                <a:ext uri="{FF2B5EF4-FFF2-40B4-BE49-F238E27FC236}">
                  <a16:creationId xmlns:a16="http://schemas.microsoft.com/office/drawing/2014/main" id="{B437F551-729C-8453-C464-AD8A541B11CC}"/>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36" name="テキスト ボックス 135">
              <a:extLst>
                <a:ext uri="{FF2B5EF4-FFF2-40B4-BE49-F238E27FC236}">
                  <a16:creationId xmlns:a16="http://schemas.microsoft.com/office/drawing/2014/main" id="{DB84C0C1-E333-1AC2-609F-75A68B8817AD}"/>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37" name="テキスト ボックス 136">
              <a:extLst>
                <a:ext uri="{FF2B5EF4-FFF2-40B4-BE49-F238E27FC236}">
                  <a16:creationId xmlns:a16="http://schemas.microsoft.com/office/drawing/2014/main" id="{FC7E14F9-9C40-D279-665F-A7031CD1AE3A}"/>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38" name="テキスト ボックス 137">
              <a:extLst>
                <a:ext uri="{FF2B5EF4-FFF2-40B4-BE49-F238E27FC236}">
                  <a16:creationId xmlns:a16="http://schemas.microsoft.com/office/drawing/2014/main" id="{75E66E21-2511-86BC-373B-90D6DF57C780}"/>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39" name="テキスト ボックス 138">
              <a:extLst>
                <a:ext uri="{FF2B5EF4-FFF2-40B4-BE49-F238E27FC236}">
                  <a16:creationId xmlns:a16="http://schemas.microsoft.com/office/drawing/2014/main" id="{BCEEF716-B7C5-65B0-E1E9-70BCD7B1DA84}"/>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40" name="テキスト ボックス 139">
              <a:extLst>
                <a:ext uri="{FF2B5EF4-FFF2-40B4-BE49-F238E27FC236}">
                  <a16:creationId xmlns:a16="http://schemas.microsoft.com/office/drawing/2014/main" id="{150900CB-2EA0-2475-B0B5-37159CFCEAD4}"/>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41" name="テキスト ボックス 140">
              <a:extLst>
                <a:ext uri="{FF2B5EF4-FFF2-40B4-BE49-F238E27FC236}">
                  <a16:creationId xmlns:a16="http://schemas.microsoft.com/office/drawing/2014/main" id="{8F78A757-C253-3016-3EA1-6A8FE579B163}"/>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42" name="グループ化 141">
            <a:extLst>
              <a:ext uri="{FF2B5EF4-FFF2-40B4-BE49-F238E27FC236}">
                <a16:creationId xmlns:a16="http://schemas.microsoft.com/office/drawing/2014/main" id="{4AE76869-5744-B4CF-AFAB-C77B387609D5}"/>
              </a:ext>
            </a:extLst>
          </p:cNvPr>
          <p:cNvGrpSpPr/>
          <p:nvPr/>
        </p:nvGrpSpPr>
        <p:grpSpPr>
          <a:xfrm>
            <a:off x="529956" y="5313144"/>
            <a:ext cx="2794127" cy="451703"/>
            <a:chOff x="6011745" y="4185159"/>
            <a:chExt cx="2794127" cy="451703"/>
          </a:xfrm>
        </p:grpSpPr>
        <p:sp>
          <p:nvSpPr>
            <p:cNvPr id="143" name="テキスト ボックス 142">
              <a:extLst>
                <a:ext uri="{FF2B5EF4-FFF2-40B4-BE49-F238E27FC236}">
                  <a16:creationId xmlns:a16="http://schemas.microsoft.com/office/drawing/2014/main" id="{879B6DA1-8942-BFEB-023E-DEE24C44239D}"/>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44" name="テキスト ボックス 143">
              <a:extLst>
                <a:ext uri="{FF2B5EF4-FFF2-40B4-BE49-F238E27FC236}">
                  <a16:creationId xmlns:a16="http://schemas.microsoft.com/office/drawing/2014/main" id="{93926805-58B5-9BA9-61B1-C010DEED5236}"/>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45" name="テキスト ボックス 144">
              <a:extLst>
                <a:ext uri="{FF2B5EF4-FFF2-40B4-BE49-F238E27FC236}">
                  <a16:creationId xmlns:a16="http://schemas.microsoft.com/office/drawing/2014/main" id="{F19C6260-43B8-68B5-32E5-D5DEAFCC9690}"/>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46" name="テキスト ボックス 145">
              <a:extLst>
                <a:ext uri="{FF2B5EF4-FFF2-40B4-BE49-F238E27FC236}">
                  <a16:creationId xmlns:a16="http://schemas.microsoft.com/office/drawing/2014/main" id="{AF47A953-EA35-1FD9-5A81-3740ECBA1ED0}"/>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47" name="テキスト ボックス 146">
              <a:extLst>
                <a:ext uri="{FF2B5EF4-FFF2-40B4-BE49-F238E27FC236}">
                  <a16:creationId xmlns:a16="http://schemas.microsoft.com/office/drawing/2014/main" id="{FB01975A-04C3-5E1A-1660-44D441E06CDB}"/>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48" name="テキスト ボックス 147">
              <a:extLst>
                <a:ext uri="{FF2B5EF4-FFF2-40B4-BE49-F238E27FC236}">
                  <a16:creationId xmlns:a16="http://schemas.microsoft.com/office/drawing/2014/main" id="{5FFE03C3-9349-1780-4813-46F3449397CA}"/>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49" name="テキスト ボックス 148">
              <a:extLst>
                <a:ext uri="{FF2B5EF4-FFF2-40B4-BE49-F238E27FC236}">
                  <a16:creationId xmlns:a16="http://schemas.microsoft.com/office/drawing/2014/main" id="{4E61E7DB-FAD8-4848-4ED1-B65A20AD32BD}"/>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50" name="テキスト ボックス 149">
              <a:extLst>
                <a:ext uri="{FF2B5EF4-FFF2-40B4-BE49-F238E27FC236}">
                  <a16:creationId xmlns:a16="http://schemas.microsoft.com/office/drawing/2014/main" id="{3D135F90-5B6F-3879-AD62-DE535269216F}"/>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51" name="テキスト ボックス 150">
              <a:extLst>
                <a:ext uri="{FF2B5EF4-FFF2-40B4-BE49-F238E27FC236}">
                  <a16:creationId xmlns:a16="http://schemas.microsoft.com/office/drawing/2014/main" id="{7B6E7870-C4B1-6908-551F-11AD981CBC52}"/>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52" name="テキスト ボックス 151">
              <a:extLst>
                <a:ext uri="{FF2B5EF4-FFF2-40B4-BE49-F238E27FC236}">
                  <a16:creationId xmlns:a16="http://schemas.microsoft.com/office/drawing/2014/main" id="{08C454C9-82DF-CFFB-5026-190BEF138294}"/>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53" name="テキスト ボックス 152">
              <a:extLst>
                <a:ext uri="{FF2B5EF4-FFF2-40B4-BE49-F238E27FC236}">
                  <a16:creationId xmlns:a16="http://schemas.microsoft.com/office/drawing/2014/main" id="{62A892F4-E743-ADE1-8F07-627E866ACDED}"/>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54" name="テキスト ボックス 153">
              <a:extLst>
                <a:ext uri="{FF2B5EF4-FFF2-40B4-BE49-F238E27FC236}">
                  <a16:creationId xmlns:a16="http://schemas.microsoft.com/office/drawing/2014/main" id="{809F810E-78C1-88D2-B7F4-A71D86A118DC}"/>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sp>
        <p:nvSpPr>
          <p:cNvPr id="155" name="テキスト ボックス 154">
            <a:extLst>
              <a:ext uri="{FF2B5EF4-FFF2-40B4-BE49-F238E27FC236}">
                <a16:creationId xmlns:a16="http://schemas.microsoft.com/office/drawing/2014/main" id="{E130CF8C-A6BD-8973-AE1E-FA3F7F87509C}"/>
              </a:ext>
            </a:extLst>
          </p:cNvPr>
          <p:cNvSpPr txBox="1"/>
          <p:nvPr/>
        </p:nvSpPr>
        <p:spPr>
          <a:xfrm>
            <a:off x="5675746" y="6581001"/>
            <a:ext cx="840509" cy="276999"/>
          </a:xfrm>
          <a:prstGeom prst="rect">
            <a:avLst/>
          </a:prstGeom>
          <a:noFill/>
        </p:spPr>
        <p:txBody>
          <a:bodyPr wrap="square" rtlCol="0">
            <a:spAutoFit/>
          </a:bodyPr>
          <a:lstStyle/>
          <a:p>
            <a:pPr algn="ctr"/>
            <a:r>
              <a:rPr kumimoji="1" lang="en-US" altLang="ja-JP" sz="1200" dirty="0">
                <a:latin typeface="Times New Roman" panose="02020603050405020304" pitchFamily="18" charset="0"/>
                <a:cs typeface="Times New Roman" panose="02020603050405020304" pitchFamily="18" charset="0"/>
              </a:rPr>
              <a:t>6</a:t>
            </a:r>
            <a:endParaRPr kumimoji="1" lang="ja-JP"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1732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F6597-E47E-06BB-5F90-CFD85FC917F6}"/>
            </a:ext>
          </a:extLst>
        </p:cNvPr>
        <p:cNvGrpSpPr/>
        <p:nvPr/>
      </p:nvGrpSpPr>
      <p:grpSpPr>
        <a:xfrm>
          <a:off x="0" y="0"/>
          <a:ext cx="0" cy="0"/>
          <a:chOff x="0" y="0"/>
          <a:chExt cx="0" cy="0"/>
        </a:xfrm>
      </p:grpSpPr>
      <p:pic>
        <p:nvPicPr>
          <p:cNvPr id="21" name="図 20">
            <a:extLst>
              <a:ext uri="{FF2B5EF4-FFF2-40B4-BE49-F238E27FC236}">
                <a16:creationId xmlns:a16="http://schemas.microsoft.com/office/drawing/2014/main" id="{7683300D-527D-31A3-8C64-9FF63A377A67}"/>
              </a:ext>
            </a:extLst>
          </p:cNvPr>
          <p:cNvPicPr>
            <a:picLocks noChangeAspect="1"/>
          </p:cNvPicPr>
          <p:nvPr/>
        </p:nvPicPr>
        <p:blipFill>
          <a:blip r:embed="rId2"/>
          <a:srcRect l="9744" t="17256" r="14429" b="16078"/>
          <a:stretch>
            <a:fillRect/>
          </a:stretch>
        </p:blipFill>
        <p:spPr>
          <a:xfrm>
            <a:off x="8787035" y="3672516"/>
            <a:ext cx="2723767" cy="1680451"/>
          </a:xfrm>
          <a:prstGeom prst="rect">
            <a:avLst/>
          </a:prstGeom>
        </p:spPr>
      </p:pic>
      <p:pic>
        <p:nvPicPr>
          <p:cNvPr id="104" name="図 103">
            <a:extLst>
              <a:ext uri="{FF2B5EF4-FFF2-40B4-BE49-F238E27FC236}">
                <a16:creationId xmlns:a16="http://schemas.microsoft.com/office/drawing/2014/main" id="{A4BB7F3B-91A9-744F-CB98-BA709228C732}"/>
              </a:ext>
            </a:extLst>
          </p:cNvPr>
          <p:cNvPicPr>
            <a:picLocks noChangeAspect="1"/>
          </p:cNvPicPr>
          <p:nvPr/>
        </p:nvPicPr>
        <p:blipFill>
          <a:blip r:embed="rId3"/>
          <a:srcRect l="9744" t="17701" r="14621" b="15945"/>
          <a:stretch>
            <a:fillRect/>
          </a:stretch>
        </p:blipFill>
        <p:spPr>
          <a:xfrm>
            <a:off x="6049830" y="3681754"/>
            <a:ext cx="2723768" cy="1672570"/>
          </a:xfrm>
          <a:prstGeom prst="rect">
            <a:avLst/>
          </a:prstGeom>
        </p:spPr>
      </p:pic>
      <p:pic>
        <p:nvPicPr>
          <p:cNvPr id="101" name="図 100">
            <a:extLst>
              <a:ext uri="{FF2B5EF4-FFF2-40B4-BE49-F238E27FC236}">
                <a16:creationId xmlns:a16="http://schemas.microsoft.com/office/drawing/2014/main" id="{07E13050-79C0-943E-AD0A-A76C8DA8C7C2}"/>
              </a:ext>
            </a:extLst>
          </p:cNvPr>
          <p:cNvPicPr>
            <a:picLocks noChangeAspect="1"/>
          </p:cNvPicPr>
          <p:nvPr/>
        </p:nvPicPr>
        <p:blipFill>
          <a:blip r:embed="rId4"/>
          <a:srcRect l="9087" t="16520" r="14205" b="17127"/>
          <a:stretch>
            <a:fillRect/>
          </a:stretch>
        </p:blipFill>
        <p:spPr>
          <a:xfrm>
            <a:off x="3287426" y="3646190"/>
            <a:ext cx="2762404" cy="1672570"/>
          </a:xfrm>
          <a:prstGeom prst="rect">
            <a:avLst/>
          </a:prstGeom>
        </p:spPr>
      </p:pic>
      <p:pic>
        <p:nvPicPr>
          <p:cNvPr id="100" name="図 99">
            <a:extLst>
              <a:ext uri="{FF2B5EF4-FFF2-40B4-BE49-F238E27FC236}">
                <a16:creationId xmlns:a16="http://schemas.microsoft.com/office/drawing/2014/main" id="{3B63BF67-F64D-808E-D6C3-CB5F99610D07}"/>
              </a:ext>
            </a:extLst>
          </p:cNvPr>
          <p:cNvPicPr>
            <a:picLocks noChangeAspect="1"/>
          </p:cNvPicPr>
          <p:nvPr/>
        </p:nvPicPr>
        <p:blipFill>
          <a:blip r:embed="rId5"/>
          <a:srcRect l="9938" t="16708" r="14428" b="16626"/>
          <a:stretch/>
        </p:blipFill>
        <p:spPr>
          <a:xfrm>
            <a:off x="8784722" y="1937008"/>
            <a:ext cx="2723767" cy="1680450"/>
          </a:xfrm>
          <a:prstGeom prst="rect">
            <a:avLst/>
          </a:prstGeom>
        </p:spPr>
      </p:pic>
      <p:pic>
        <p:nvPicPr>
          <p:cNvPr id="99" name="図 98">
            <a:extLst>
              <a:ext uri="{FF2B5EF4-FFF2-40B4-BE49-F238E27FC236}">
                <a16:creationId xmlns:a16="http://schemas.microsoft.com/office/drawing/2014/main" id="{2EF2A55B-C4B6-34C0-8E2B-8D12D0297A91}"/>
              </a:ext>
            </a:extLst>
          </p:cNvPr>
          <p:cNvPicPr>
            <a:picLocks noChangeAspect="1"/>
          </p:cNvPicPr>
          <p:nvPr/>
        </p:nvPicPr>
        <p:blipFill>
          <a:blip r:embed="rId6"/>
          <a:srcRect l="9682" t="16822" r="14605" b="17055"/>
          <a:stretch/>
        </p:blipFill>
        <p:spPr>
          <a:xfrm>
            <a:off x="8773728" y="262739"/>
            <a:ext cx="2726560" cy="1666751"/>
          </a:xfrm>
          <a:prstGeom prst="rect">
            <a:avLst/>
          </a:prstGeom>
        </p:spPr>
      </p:pic>
      <p:pic>
        <p:nvPicPr>
          <p:cNvPr id="98" name="図 97">
            <a:extLst>
              <a:ext uri="{FF2B5EF4-FFF2-40B4-BE49-F238E27FC236}">
                <a16:creationId xmlns:a16="http://schemas.microsoft.com/office/drawing/2014/main" id="{6F74ED10-A06F-4041-BDBD-E79B3596480B}"/>
              </a:ext>
            </a:extLst>
          </p:cNvPr>
          <p:cNvPicPr>
            <a:picLocks noChangeAspect="1"/>
          </p:cNvPicPr>
          <p:nvPr/>
        </p:nvPicPr>
        <p:blipFill>
          <a:blip r:embed="rId7"/>
          <a:srcRect l="9946" t="16441" r="15139" b="16131"/>
          <a:stretch>
            <a:fillRect/>
          </a:stretch>
        </p:blipFill>
        <p:spPr>
          <a:xfrm>
            <a:off x="6049960" y="254271"/>
            <a:ext cx="2698999" cy="1700646"/>
          </a:xfrm>
          <a:prstGeom prst="rect">
            <a:avLst/>
          </a:prstGeom>
        </p:spPr>
      </p:pic>
      <p:pic>
        <p:nvPicPr>
          <p:cNvPr id="97" name="図 96">
            <a:extLst>
              <a:ext uri="{FF2B5EF4-FFF2-40B4-BE49-F238E27FC236}">
                <a16:creationId xmlns:a16="http://schemas.microsoft.com/office/drawing/2014/main" id="{EAA02DB7-3535-FF5A-1BAA-97AB24F525D5}"/>
              </a:ext>
            </a:extLst>
          </p:cNvPr>
          <p:cNvPicPr>
            <a:picLocks noChangeAspect="1"/>
          </p:cNvPicPr>
          <p:nvPr/>
        </p:nvPicPr>
        <p:blipFill>
          <a:blip r:embed="rId8"/>
          <a:srcRect l="9457" t="16499" r="14831" b="16876"/>
          <a:stretch/>
        </p:blipFill>
        <p:spPr>
          <a:xfrm>
            <a:off x="563871" y="1937008"/>
            <a:ext cx="2726559" cy="1680449"/>
          </a:xfrm>
          <a:prstGeom prst="rect">
            <a:avLst/>
          </a:prstGeom>
        </p:spPr>
      </p:pic>
      <p:pic>
        <p:nvPicPr>
          <p:cNvPr id="96" name="図 95">
            <a:extLst>
              <a:ext uri="{FF2B5EF4-FFF2-40B4-BE49-F238E27FC236}">
                <a16:creationId xmlns:a16="http://schemas.microsoft.com/office/drawing/2014/main" id="{E69F6AF7-5BBD-DFD2-16E7-422BF16F7F84}"/>
              </a:ext>
            </a:extLst>
          </p:cNvPr>
          <p:cNvPicPr>
            <a:picLocks noChangeAspect="1"/>
          </p:cNvPicPr>
          <p:nvPr/>
        </p:nvPicPr>
        <p:blipFill>
          <a:blip r:embed="rId9"/>
          <a:srcRect l="9468" t="16190" r="14593" b="17391"/>
          <a:stretch/>
        </p:blipFill>
        <p:spPr>
          <a:xfrm>
            <a:off x="563894" y="254278"/>
            <a:ext cx="2734738" cy="1675212"/>
          </a:xfrm>
          <a:prstGeom prst="rect">
            <a:avLst/>
          </a:prstGeom>
        </p:spPr>
      </p:pic>
      <p:pic>
        <p:nvPicPr>
          <p:cNvPr id="95" name="図 94">
            <a:extLst>
              <a:ext uri="{FF2B5EF4-FFF2-40B4-BE49-F238E27FC236}">
                <a16:creationId xmlns:a16="http://schemas.microsoft.com/office/drawing/2014/main" id="{0028FDD7-F0CB-31FC-ED46-86360F527558}"/>
              </a:ext>
            </a:extLst>
          </p:cNvPr>
          <p:cNvPicPr>
            <a:picLocks noChangeAspect="1"/>
          </p:cNvPicPr>
          <p:nvPr/>
        </p:nvPicPr>
        <p:blipFill>
          <a:blip r:embed="rId10"/>
          <a:srcRect l="9711" t="18201" r="14807" b="16928"/>
          <a:stretch/>
        </p:blipFill>
        <p:spPr>
          <a:xfrm>
            <a:off x="3307097" y="1983650"/>
            <a:ext cx="2718248" cy="1636192"/>
          </a:xfrm>
          <a:prstGeom prst="rect">
            <a:avLst/>
          </a:prstGeom>
        </p:spPr>
      </p:pic>
      <p:pic>
        <p:nvPicPr>
          <p:cNvPr id="94" name="図 93">
            <a:extLst>
              <a:ext uri="{FF2B5EF4-FFF2-40B4-BE49-F238E27FC236}">
                <a16:creationId xmlns:a16="http://schemas.microsoft.com/office/drawing/2014/main" id="{C657D1D6-3599-9EE0-7940-B01A7CAC1494}"/>
              </a:ext>
            </a:extLst>
          </p:cNvPr>
          <p:cNvPicPr>
            <a:picLocks noChangeAspect="1"/>
          </p:cNvPicPr>
          <p:nvPr/>
        </p:nvPicPr>
        <p:blipFill>
          <a:blip r:embed="rId11"/>
          <a:srcRect l="9643" t="16423" r="14677" b="16486"/>
          <a:stretch/>
        </p:blipFill>
        <p:spPr>
          <a:xfrm>
            <a:off x="3298633" y="262739"/>
            <a:ext cx="2726559" cy="1692178"/>
          </a:xfrm>
          <a:prstGeom prst="rect">
            <a:avLst/>
          </a:prstGeom>
        </p:spPr>
      </p:pic>
      <p:sp>
        <p:nvSpPr>
          <p:cNvPr id="7" name="テキスト ボックス 6">
            <a:extLst>
              <a:ext uri="{FF2B5EF4-FFF2-40B4-BE49-F238E27FC236}">
                <a16:creationId xmlns:a16="http://schemas.microsoft.com/office/drawing/2014/main" id="{F1B86B32-C182-3ADF-C215-9C01441295CF}"/>
              </a:ext>
            </a:extLst>
          </p:cNvPr>
          <p:cNvSpPr txBox="1"/>
          <p:nvPr/>
        </p:nvSpPr>
        <p:spPr>
          <a:xfrm>
            <a:off x="613752" y="307572"/>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Tel Aviv (coastal Israel)</a:t>
            </a:r>
            <a:endParaRPr kumimoji="1" lang="ja-JP" altLang="en-US" sz="1200" b="1"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1FCAD265-46E0-7A0D-66EB-89C1C1E05033}"/>
              </a:ext>
            </a:extLst>
          </p:cNvPr>
          <p:cNvSpPr txBox="1"/>
          <p:nvPr/>
        </p:nvSpPr>
        <p:spPr>
          <a:xfrm>
            <a:off x="3345868" y="307572"/>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Taichung (central Taiwan)</a:t>
            </a:r>
            <a:endParaRPr kumimoji="1" lang="ja-JP" altLang="en-US" sz="1200" b="1"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B8D48A88-1D4C-367E-3D11-74FDEFA4389E}"/>
              </a:ext>
            </a:extLst>
          </p:cNvPr>
          <p:cNvSpPr txBox="1"/>
          <p:nvPr/>
        </p:nvSpPr>
        <p:spPr>
          <a:xfrm>
            <a:off x="6077972" y="257694"/>
            <a:ext cx="2643447" cy="461665"/>
          </a:xfrm>
          <a:prstGeom prst="rect">
            <a:avLst/>
          </a:prstGeom>
          <a:noFill/>
        </p:spPr>
        <p:txBody>
          <a:bodyPr wrap="square" lIns="0" rIns="0" rtlCol="0">
            <a:spAutoFit/>
          </a:bodyPr>
          <a:lstStyle/>
          <a:p>
            <a:pPr algn="ctr"/>
            <a:r>
              <a:rPr kumimoji="1" lang="en-US" altLang="ja-JP" sz="1200" b="1" dirty="0">
                <a:latin typeface="Arial" panose="020B0604020202020204" pitchFamily="34" charset="0"/>
                <a:cs typeface="Arial" panose="020B0604020202020204" pitchFamily="34" charset="0"/>
              </a:rPr>
              <a:t>Ishigaki</a:t>
            </a:r>
          </a:p>
          <a:p>
            <a:pPr algn="ctr"/>
            <a:r>
              <a:rPr kumimoji="1" lang="en-US" altLang="ja-JP" sz="1200" b="1" dirty="0">
                <a:latin typeface="Arial" panose="020B0604020202020204" pitchFamily="34" charset="0"/>
                <a:cs typeface="Arial" panose="020B0604020202020204" pitchFamily="34" charset="0"/>
              </a:rPr>
              <a:t>(subtropical island Japan)</a:t>
            </a:r>
            <a:endParaRPr kumimoji="1" lang="ja-JP" altLang="en-US" sz="1200" b="1"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7F8C389B-16BF-86E6-3F7B-70C1FB5C79DB}"/>
              </a:ext>
            </a:extLst>
          </p:cNvPr>
          <p:cNvSpPr txBox="1"/>
          <p:nvPr/>
        </p:nvSpPr>
        <p:spPr>
          <a:xfrm>
            <a:off x="8799002" y="307572"/>
            <a:ext cx="2643447" cy="276999"/>
          </a:xfrm>
          <a:prstGeom prst="rect">
            <a:avLst/>
          </a:prstGeom>
          <a:noFill/>
        </p:spPr>
        <p:txBody>
          <a:bodyPr wrap="square" lIns="0" rIns="0" rtlCol="0">
            <a:spAutoFit/>
          </a:bodyPr>
          <a:lstStyle/>
          <a:p>
            <a:pPr algn="ctr"/>
            <a:r>
              <a:rPr kumimoji="1" lang="en-US" altLang="ja-JP" sz="1200" b="1" dirty="0">
                <a:latin typeface="Arial" panose="020B0604020202020204" pitchFamily="34" charset="0"/>
                <a:cs typeface="Arial" panose="020B0604020202020204" pitchFamily="34" charset="0"/>
              </a:rPr>
              <a:t>Tampa (central Florida)</a:t>
            </a:r>
            <a:endParaRPr kumimoji="1" lang="ja-JP" altLang="en-US" sz="1200" b="1"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876912FF-9748-FECF-50B5-426CBD4AEB2C}"/>
              </a:ext>
            </a:extLst>
          </p:cNvPr>
          <p:cNvSpPr txBox="1"/>
          <p:nvPr/>
        </p:nvSpPr>
        <p:spPr>
          <a:xfrm>
            <a:off x="3340332" y="2003226"/>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Kaohsiung (southern Taiwan)</a:t>
            </a:r>
            <a:endParaRPr kumimoji="1" lang="ja-JP" altLang="en-US" sz="1200" b="1"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5E494AC0-0547-757B-A250-3B8AD4D0671E}"/>
              </a:ext>
            </a:extLst>
          </p:cNvPr>
          <p:cNvSpPr txBox="1"/>
          <p:nvPr/>
        </p:nvSpPr>
        <p:spPr>
          <a:xfrm>
            <a:off x="605447" y="2003226"/>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Málaga (southern Spain)</a:t>
            </a:r>
            <a:endParaRPr kumimoji="1" lang="ja-JP" altLang="en-US" sz="1200" b="1" dirty="0">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DA015A4D-39B2-356D-63E7-2065416F451A}"/>
              </a:ext>
            </a:extLst>
          </p:cNvPr>
          <p:cNvSpPr txBox="1"/>
          <p:nvPr/>
        </p:nvSpPr>
        <p:spPr>
          <a:xfrm>
            <a:off x="8810093" y="2003226"/>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Miami (southern Florida)</a:t>
            </a:r>
            <a:endParaRPr kumimoji="1" lang="ja-JP" altLang="en-US" sz="1200" b="1" dirty="0">
              <a:latin typeface="Arial" panose="020B0604020202020204" pitchFamily="34" charset="0"/>
              <a:cs typeface="Arial" panose="020B0604020202020204" pitchFamily="34" charset="0"/>
            </a:endParaRPr>
          </a:p>
        </p:txBody>
      </p:sp>
      <p:grpSp>
        <p:nvGrpSpPr>
          <p:cNvPr id="2" name="グループ化 1">
            <a:extLst>
              <a:ext uri="{FF2B5EF4-FFF2-40B4-BE49-F238E27FC236}">
                <a16:creationId xmlns:a16="http://schemas.microsoft.com/office/drawing/2014/main" id="{BD2D19F4-C20D-14CE-9031-56226A67AC79}"/>
              </a:ext>
            </a:extLst>
          </p:cNvPr>
          <p:cNvGrpSpPr/>
          <p:nvPr/>
        </p:nvGrpSpPr>
        <p:grpSpPr>
          <a:xfrm>
            <a:off x="202276" y="219597"/>
            <a:ext cx="435031" cy="1770517"/>
            <a:chOff x="1233052" y="806337"/>
            <a:chExt cx="435031" cy="1770517"/>
          </a:xfrm>
        </p:grpSpPr>
        <p:sp>
          <p:nvSpPr>
            <p:cNvPr id="3" name="テキスト ボックス 2">
              <a:extLst>
                <a:ext uri="{FF2B5EF4-FFF2-40B4-BE49-F238E27FC236}">
                  <a16:creationId xmlns:a16="http://schemas.microsoft.com/office/drawing/2014/main" id="{9A341925-8D56-D5C4-DA61-69C365B64966}"/>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187F9B75-00B9-186A-CBCA-79015C472FEF}"/>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B518401D-0AA2-7253-1E63-684A57E9E703}"/>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E9B5EEC6-26EE-BDF2-A799-A96E4A9FD9F7}"/>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1722479C-FF46-E507-7792-F74A822008C8}"/>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B26705D2-B0E3-387C-7017-FB45C7CFB59D}"/>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sp>
        <p:nvSpPr>
          <p:cNvPr id="27" name="テキスト ボックス 26">
            <a:extLst>
              <a:ext uri="{FF2B5EF4-FFF2-40B4-BE49-F238E27FC236}">
                <a16:creationId xmlns:a16="http://schemas.microsoft.com/office/drawing/2014/main" id="{269BC129-AA8E-7B58-D9E2-5B878D78D518}"/>
              </a:ext>
            </a:extLst>
          </p:cNvPr>
          <p:cNvSpPr txBox="1"/>
          <p:nvPr/>
        </p:nvSpPr>
        <p:spPr>
          <a:xfrm>
            <a:off x="22860" y="257694"/>
            <a:ext cx="369332" cy="5061066"/>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Air temperature (</a:t>
            </a:r>
            <a:r>
              <a:rPr lang="en-US" altLang="ja-JP" sz="1200" spc="-9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C</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grpSp>
        <p:nvGrpSpPr>
          <p:cNvPr id="28" name="グループ化 27">
            <a:extLst>
              <a:ext uri="{FF2B5EF4-FFF2-40B4-BE49-F238E27FC236}">
                <a16:creationId xmlns:a16="http://schemas.microsoft.com/office/drawing/2014/main" id="{9327A9FD-C2FC-8DDA-2581-6FC1A7FD2BFC}"/>
              </a:ext>
            </a:extLst>
          </p:cNvPr>
          <p:cNvGrpSpPr/>
          <p:nvPr/>
        </p:nvGrpSpPr>
        <p:grpSpPr>
          <a:xfrm>
            <a:off x="11293861" y="155502"/>
            <a:ext cx="604055" cy="1853647"/>
            <a:chOff x="9858898" y="765102"/>
            <a:chExt cx="604055" cy="1853647"/>
          </a:xfrm>
        </p:grpSpPr>
        <p:sp>
          <p:nvSpPr>
            <p:cNvPr id="29" name="テキスト ボックス 28">
              <a:extLst>
                <a:ext uri="{FF2B5EF4-FFF2-40B4-BE49-F238E27FC236}">
                  <a16:creationId xmlns:a16="http://schemas.microsoft.com/office/drawing/2014/main" id="{A0012494-42AE-80DB-EE52-C75E392EC71C}"/>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30" name="テキスト ボックス 29">
              <a:extLst>
                <a:ext uri="{FF2B5EF4-FFF2-40B4-BE49-F238E27FC236}">
                  <a16:creationId xmlns:a16="http://schemas.microsoft.com/office/drawing/2014/main" id="{30E69C45-FE5E-09FA-2B82-AEAFF84057E6}"/>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31" name="テキスト ボックス 30">
              <a:extLst>
                <a:ext uri="{FF2B5EF4-FFF2-40B4-BE49-F238E27FC236}">
                  <a16:creationId xmlns:a16="http://schemas.microsoft.com/office/drawing/2014/main" id="{5AA667BB-71B4-5C4D-2C07-E7B65403707C}"/>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32" name="テキスト ボックス 31">
              <a:extLst>
                <a:ext uri="{FF2B5EF4-FFF2-40B4-BE49-F238E27FC236}">
                  <a16:creationId xmlns:a16="http://schemas.microsoft.com/office/drawing/2014/main" id="{367F6CF0-C238-69EF-19D6-F631CF7757A4}"/>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535624F9-09C6-B5B0-8403-B295819F8ED4}"/>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8C0DD221-F8E7-6DA7-2934-44FF959C199C}"/>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26DDB513-E527-4D12-D9BF-034A095552D0}"/>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8C4FFFC8-2949-7C37-3FBD-BC2D45EAC698}"/>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37" name="テキスト ボックス 36">
              <a:extLst>
                <a:ext uri="{FF2B5EF4-FFF2-40B4-BE49-F238E27FC236}">
                  <a16:creationId xmlns:a16="http://schemas.microsoft.com/office/drawing/2014/main" id="{24CCFD75-AC0D-49C3-E0D0-C42ED33D6E94}"/>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38" name="テキスト ボックス 37">
              <a:extLst>
                <a:ext uri="{FF2B5EF4-FFF2-40B4-BE49-F238E27FC236}">
                  <a16:creationId xmlns:a16="http://schemas.microsoft.com/office/drawing/2014/main" id="{4A138484-BA9B-ED25-B4BE-A9F7DBD077F0}"/>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FCB6B635-5DE2-F0D1-2676-9588839FF2DF}"/>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grpSp>
        <p:nvGrpSpPr>
          <p:cNvPr id="40" name="グループ化 39">
            <a:extLst>
              <a:ext uri="{FF2B5EF4-FFF2-40B4-BE49-F238E27FC236}">
                <a16:creationId xmlns:a16="http://schemas.microsoft.com/office/drawing/2014/main" id="{1451E39B-F766-7C5C-7360-A27E99FB60AA}"/>
              </a:ext>
            </a:extLst>
          </p:cNvPr>
          <p:cNvGrpSpPr/>
          <p:nvPr/>
        </p:nvGrpSpPr>
        <p:grpSpPr>
          <a:xfrm>
            <a:off x="11293861" y="1885242"/>
            <a:ext cx="604055" cy="1853647"/>
            <a:chOff x="9858898" y="765102"/>
            <a:chExt cx="604055" cy="1853647"/>
          </a:xfrm>
        </p:grpSpPr>
        <p:sp>
          <p:nvSpPr>
            <p:cNvPr id="41" name="テキスト ボックス 40">
              <a:extLst>
                <a:ext uri="{FF2B5EF4-FFF2-40B4-BE49-F238E27FC236}">
                  <a16:creationId xmlns:a16="http://schemas.microsoft.com/office/drawing/2014/main" id="{EE606B0C-1D20-053D-2444-B3026187AF16}"/>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824B14A3-3C73-A19C-DD65-C585852FD244}"/>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43" name="テキスト ボックス 42">
              <a:extLst>
                <a:ext uri="{FF2B5EF4-FFF2-40B4-BE49-F238E27FC236}">
                  <a16:creationId xmlns:a16="http://schemas.microsoft.com/office/drawing/2014/main" id="{03F50D57-1042-5718-64A2-6EB27A6CCB87}"/>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1FE9500A-39F0-752A-0319-F6D34A2A4107}"/>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9D020C7C-A7ED-5E3B-E579-E7C2123CFAE2}"/>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46" name="テキスト ボックス 45">
              <a:extLst>
                <a:ext uri="{FF2B5EF4-FFF2-40B4-BE49-F238E27FC236}">
                  <a16:creationId xmlns:a16="http://schemas.microsoft.com/office/drawing/2014/main" id="{26E3C1B9-9900-5EC4-3FF9-7721E4AB623D}"/>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47" name="テキスト ボックス 46">
              <a:extLst>
                <a:ext uri="{FF2B5EF4-FFF2-40B4-BE49-F238E27FC236}">
                  <a16:creationId xmlns:a16="http://schemas.microsoft.com/office/drawing/2014/main" id="{D1571D28-E9C3-8B35-516E-0FE02837137A}"/>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48" name="テキスト ボックス 47">
              <a:extLst>
                <a:ext uri="{FF2B5EF4-FFF2-40B4-BE49-F238E27FC236}">
                  <a16:creationId xmlns:a16="http://schemas.microsoft.com/office/drawing/2014/main" id="{E35711BF-DD09-689A-2F89-6E86A73AD255}"/>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037B5C99-A683-B3B6-3044-1234E1C60415}"/>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28558596-369A-2A84-F6F3-A5814D45E268}"/>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890C8B23-3A4A-E3CA-8321-E7A28C11FC0C}"/>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sp>
        <p:nvSpPr>
          <p:cNvPr id="52" name="テキスト ボックス 51">
            <a:extLst>
              <a:ext uri="{FF2B5EF4-FFF2-40B4-BE49-F238E27FC236}">
                <a16:creationId xmlns:a16="http://schemas.microsoft.com/office/drawing/2014/main" id="{5223F66E-363E-AEF5-02F1-021DEEEF9C77}"/>
              </a:ext>
            </a:extLst>
          </p:cNvPr>
          <p:cNvSpPr txBox="1"/>
          <p:nvPr/>
        </p:nvSpPr>
        <p:spPr>
          <a:xfrm>
            <a:off x="11803380" y="238296"/>
            <a:ext cx="369332" cy="5202882"/>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Precipitation (mm)</a:t>
            </a:r>
            <a:endParaRPr kumimoji="1" lang="ja-JP" altLang="en-US" sz="1200" dirty="0">
              <a:latin typeface="Arial" panose="020B0604020202020204" pitchFamily="34" charset="0"/>
              <a:cs typeface="Arial" panose="020B0604020202020204" pitchFamily="34" charset="0"/>
            </a:endParaRPr>
          </a:p>
        </p:txBody>
      </p:sp>
      <p:grpSp>
        <p:nvGrpSpPr>
          <p:cNvPr id="53" name="グループ化 52">
            <a:extLst>
              <a:ext uri="{FF2B5EF4-FFF2-40B4-BE49-F238E27FC236}">
                <a16:creationId xmlns:a16="http://schemas.microsoft.com/office/drawing/2014/main" id="{8B627C46-AEC1-997C-B948-996FA1D0426E}"/>
              </a:ext>
            </a:extLst>
          </p:cNvPr>
          <p:cNvGrpSpPr/>
          <p:nvPr/>
        </p:nvGrpSpPr>
        <p:grpSpPr>
          <a:xfrm>
            <a:off x="11293861" y="3637842"/>
            <a:ext cx="604055" cy="1853647"/>
            <a:chOff x="9858898" y="765102"/>
            <a:chExt cx="604055" cy="1853647"/>
          </a:xfrm>
        </p:grpSpPr>
        <p:sp>
          <p:nvSpPr>
            <p:cNvPr id="54" name="テキスト ボックス 53">
              <a:extLst>
                <a:ext uri="{FF2B5EF4-FFF2-40B4-BE49-F238E27FC236}">
                  <a16:creationId xmlns:a16="http://schemas.microsoft.com/office/drawing/2014/main" id="{89127F5D-49B0-2620-BA10-4CCE81D66D41}"/>
                </a:ext>
              </a:extLst>
            </p:cNvPr>
            <p:cNvSpPr txBox="1"/>
            <p:nvPr/>
          </p:nvSpPr>
          <p:spPr>
            <a:xfrm>
              <a:off x="9858898" y="218408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55" name="テキスト ボックス 54">
              <a:extLst>
                <a:ext uri="{FF2B5EF4-FFF2-40B4-BE49-F238E27FC236}">
                  <a16:creationId xmlns:a16="http://schemas.microsoft.com/office/drawing/2014/main" id="{571B5972-F47F-B8B6-A580-BAFD317F959D}"/>
                </a:ext>
              </a:extLst>
            </p:cNvPr>
            <p:cNvSpPr txBox="1"/>
            <p:nvPr/>
          </p:nvSpPr>
          <p:spPr>
            <a:xfrm>
              <a:off x="9858898" y="202642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C49E8A4F-6A20-E237-19A2-BE10CBA6497A}"/>
                </a:ext>
              </a:extLst>
            </p:cNvPr>
            <p:cNvSpPr txBox="1"/>
            <p:nvPr/>
          </p:nvSpPr>
          <p:spPr>
            <a:xfrm>
              <a:off x="9858898" y="186875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57" name="テキスト ボックス 56">
              <a:extLst>
                <a:ext uri="{FF2B5EF4-FFF2-40B4-BE49-F238E27FC236}">
                  <a16:creationId xmlns:a16="http://schemas.microsoft.com/office/drawing/2014/main" id="{5FC8DF49-8B26-7968-2DF6-6E9D7A4EF813}"/>
                </a:ext>
              </a:extLst>
            </p:cNvPr>
            <p:cNvSpPr txBox="1"/>
            <p:nvPr/>
          </p:nvSpPr>
          <p:spPr>
            <a:xfrm>
              <a:off x="9858898" y="171109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58" name="テキスト ボックス 57">
              <a:extLst>
                <a:ext uri="{FF2B5EF4-FFF2-40B4-BE49-F238E27FC236}">
                  <a16:creationId xmlns:a16="http://schemas.microsoft.com/office/drawing/2014/main" id="{826920C1-5F85-E1AB-113E-0450EEE11583}"/>
                </a:ext>
              </a:extLst>
            </p:cNvPr>
            <p:cNvSpPr txBox="1"/>
            <p:nvPr/>
          </p:nvSpPr>
          <p:spPr>
            <a:xfrm>
              <a:off x="9858898" y="155342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59" name="テキスト ボックス 58">
              <a:extLst>
                <a:ext uri="{FF2B5EF4-FFF2-40B4-BE49-F238E27FC236}">
                  <a16:creationId xmlns:a16="http://schemas.microsoft.com/office/drawing/2014/main" id="{74BAF3A8-5407-5B45-55CB-75BF05A0CED5}"/>
                </a:ext>
              </a:extLst>
            </p:cNvPr>
            <p:cNvSpPr txBox="1"/>
            <p:nvPr/>
          </p:nvSpPr>
          <p:spPr>
            <a:xfrm>
              <a:off x="9858898" y="139576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60" name="テキスト ボックス 59">
              <a:extLst>
                <a:ext uri="{FF2B5EF4-FFF2-40B4-BE49-F238E27FC236}">
                  <a16:creationId xmlns:a16="http://schemas.microsoft.com/office/drawing/2014/main" id="{8EB75507-DCC5-8BC7-716F-ECEFFE85AFE4}"/>
                </a:ext>
              </a:extLst>
            </p:cNvPr>
            <p:cNvSpPr txBox="1"/>
            <p:nvPr/>
          </p:nvSpPr>
          <p:spPr>
            <a:xfrm>
              <a:off x="9858898" y="76510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1000</a:t>
              </a:r>
              <a:endParaRPr kumimoji="1" lang="ja-JP" altLang="en-US" sz="1200" dirty="0">
                <a:latin typeface="Arial" panose="020B0604020202020204" pitchFamily="34" charset="0"/>
                <a:cs typeface="Arial" panose="020B0604020202020204" pitchFamily="34" charset="0"/>
              </a:endParaRPr>
            </a:p>
          </p:txBody>
        </p:sp>
        <p:sp>
          <p:nvSpPr>
            <p:cNvPr id="61" name="テキスト ボックス 60">
              <a:extLst>
                <a:ext uri="{FF2B5EF4-FFF2-40B4-BE49-F238E27FC236}">
                  <a16:creationId xmlns:a16="http://schemas.microsoft.com/office/drawing/2014/main" id="{B43B46AA-62AB-760D-DEF8-6CB2D735E2F5}"/>
                </a:ext>
              </a:extLst>
            </p:cNvPr>
            <p:cNvSpPr txBox="1"/>
            <p:nvPr/>
          </p:nvSpPr>
          <p:spPr>
            <a:xfrm>
              <a:off x="9858898" y="123809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700</a:t>
              </a:r>
              <a:endParaRPr kumimoji="1" lang="ja-JP" altLang="en-US" sz="1200" dirty="0">
                <a:latin typeface="Arial" panose="020B0604020202020204" pitchFamily="34" charset="0"/>
                <a:cs typeface="Arial" panose="020B0604020202020204" pitchFamily="34" charset="0"/>
              </a:endParaRPr>
            </a:p>
          </p:txBody>
        </p:sp>
        <p:sp>
          <p:nvSpPr>
            <p:cNvPr id="62" name="テキスト ボックス 61">
              <a:extLst>
                <a:ext uri="{FF2B5EF4-FFF2-40B4-BE49-F238E27FC236}">
                  <a16:creationId xmlns:a16="http://schemas.microsoft.com/office/drawing/2014/main" id="{552BE78F-7FC7-F2CE-3EAE-275107120E94}"/>
                </a:ext>
              </a:extLst>
            </p:cNvPr>
            <p:cNvSpPr txBox="1"/>
            <p:nvPr/>
          </p:nvSpPr>
          <p:spPr>
            <a:xfrm>
              <a:off x="9858898" y="2341750"/>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sp>
          <p:nvSpPr>
            <p:cNvPr id="63" name="テキスト ボックス 62">
              <a:extLst>
                <a:ext uri="{FF2B5EF4-FFF2-40B4-BE49-F238E27FC236}">
                  <a16:creationId xmlns:a16="http://schemas.microsoft.com/office/drawing/2014/main" id="{9C20FD84-44DA-1535-39CD-72940AB5F5AF}"/>
                </a:ext>
              </a:extLst>
            </p:cNvPr>
            <p:cNvSpPr txBox="1"/>
            <p:nvPr/>
          </p:nvSpPr>
          <p:spPr>
            <a:xfrm>
              <a:off x="9858898" y="922767"/>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900</a:t>
              </a:r>
              <a:endParaRPr kumimoji="1" lang="ja-JP" altLang="en-US" sz="1200" dirty="0">
                <a:latin typeface="Arial" panose="020B0604020202020204" pitchFamily="34" charset="0"/>
                <a:cs typeface="Arial" panose="020B0604020202020204" pitchFamily="34" charset="0"/>
              </a:endParaRPr>
            </a:p>
          </p:txBody>
        </p:sp>
        <p:sp>
          <p:nvSpPr>
            <p:cNvPr id="64" name="テキスト ボックス 63">
              <a:extLst>
                <a:ext uri="{FF2B5EF4-FFF2-40B4-BE49-F238E27FC236}">
                  <a16:creationId xmlns:a16="http://schemas.microsoft.com/office/drawing/2014/main" id="{99FB1FA7-77A6-A7FC-3134-0A426B5F1D07}"/>
                </a:ext>
              </a:extLst>
            </p:cNvPr>
            <p:cNvSpPr txBox="1"/>
            <p:nvPr/>
          </p:nvSpPr>
          <p:spPr>
            <a:xfrm>
              <a:off x="9858898" y="1080432"/>
              <a:ext cx="604055"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800</a:t>
              </a:r>
              <a:endParaRPr kumimoji="1" lang="ja-JP" altLang="en-US" sz="1200" dirty="0">
                <a:latin typeface="Arial" panose="020B0604020202020204" pitchFamily="34" charset="0"/>
                <a:cs typeface="Arial" panose="020B0604020202020204" pitchFamily="34" charset="0"/>
              </a:endParaRPr>
            </a:p>
          </p:txBody>
        </p:sp>
      </p:grpSp>
      <p:grpSp>
        <p:nvGrpSpPr>
          <p:cNvPr id="65" name="グループ化 64">
            <a:extLst>
              <a:ext uri="{FF2B5EF4-FFF2-40B4-BE49-F238E27FC236}">
                <a16:creationId xmlns:a16="http://schemas.microsoft.com/office/drawing/2014/main" id="{9AA68C78-0B4F-85C0-4EDE-97961C4A7298}"/>
              </a:ext>
            </a:extLst>
          </p:cNvPr>
          <p:cNvGrpSpPr/>
          <p:nvPr/>
        </p:nvGrpSpPr>
        <p:grpSpPr>
          <a:xfrm>
            <a:off x="202276" y="1911237"/>
            <a:ext cx="435031" cy="1770517"/>
            <a:chOff x="1233052" y="806337"/>
            <a:chExt cx="435031" cy="1770517"/>
          </a:xfrm>
        </p:grpSpPr>
        <p:sp>
          <p:nvSpPr>
            <p:cNvPr id="66" name="テキスト ボックス 65">
              <a:extLst>
                <a:ext uri="{FF2B5EF4-FFF2-40B4-BE49-F238E27FC236}">
                  <a16:creationId xmlns:a16="http://schemas.microsoft.com/office/drawing/2014/main" id="{843839D4-D294-236E-112B-2C2949CAC51C}"/>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67" name="テキスト ボックス 66">
              <a:extLst>
                <a:ext uri="{FF2B5EF4-FFF2-40B4-BE49-F238E27FC236}">
                  <a16:creationId xmlns:a16="http://schemas.microsoft.com/office/drawing/2014/main" id="{161D082D-7150-BD7D-E11C-4A33621AFEAB}"/>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68" name="テキスト ボックス 67">
              <a:extLst>
                <a:ext uri="{FF2B5EF4-FFF2-40B4-BE49-F238E27FC236}">
                  <a16:creationId xmlns:a16="http://schemas.microsoft.com/office/drawing/2014/main" id="{3A78902C-1ACF-0DD7-D42B-8A90D80AE15D}"/>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69" name="テキスト ボックス 68">
              <a:extLst>
                <a:ext uri="{FF2B5EF4-FFF2-40B4-BE49-F238E27FC236}">
                  <a16:creationId xmlns:a16="http://schemas.microsoft.com/office/drawing/2014/main" id="{15D3951A-0BED-5356-B45D-5BCB7C36016F}"/>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70" name="テキスト ボックス 69">
              <a:extLst>
                <a:ext uri="{FF2B5EF4-FFF2-40B4-BE49-F238E27FC236}">
                  <a16:creationId xmlns:a16="http://schemas.microsoft.com/office/drawing/2014/main" id="{1CF42926-4512-89F3-4EDC-5A0EED39068D}"/>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71" name="テキスト ボックス 70">
              <a:extLst>
                <a:ext uri="{FF2B5EF4-FFF2-40B4-BE49-F238E27FC236}">
                  <a16:creationId xmlns:a16="http://schemas.microsoft.com/office/drawing/2014/main" id="{0DB792F1-6318-95DC-25ED-957D0FEDA216}"/>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grpSp>
        <p:nvGrpSpPr>
          <p:cNvPr id="72" name="グループ化 71">
            <a:extLst>
              <a:ext uri="{FF2B5EF4-FFF2-40B4-BE49-F238E27FC236}">
                <a16:creationId xmlns:a16="http://schemas.microsoft.com/office/drawing/2014/main" id="{4C02DDBF-7E78-F095-FE1C-7A564CC2EE72}"/>
              </a:ext>
            </a:extLst>
          </p:cNvPr>
          <p:cNvGrpSpPr/>
          <p:nvPr/>
        </p:nvGrpSpPr>
        <p:grpSpPr>
          <a:xfrm>
            <a:off x="2928552" y="3611344"/>
            <a:ext cx="435031" cy="1770517"/>
            <a:chOff x="1233052" y="806337"/>
            <a:chExt cx="435031" cy="1770517"/>
          </a:xfrm>
        </p:grpSpPr>
        <p:sp>
          <p:nvSpPr>
            <p:cNvPr id="73" name="テキスト ボックス 72">
              <a:extLst>
                <a:ext uri="{FF2B5EF4-FFF2-40B4-BE49-F238E27FC236}">
                  <a16:creationId xmlns:a16="http://schemas.microsoft.com/office/drawing/2014/main" id="{9635F107-03BE-40CD-0F87-DA192E48EB35}"/>
                </a:ext>
              </a:extLst>
            </p:cNvPr>
            <p:cNvSpPr txBox="1"/>
            <p:nvPr/>
          </p:nvSpPr>
          <p:spPr>
            <a:xfrm>
              <a:off x="1233052" y="806337"/>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a:t>
              </a:r>
              <a:endParaRPr kumimoji="1" lang="ja-JP" altLang="en-US" sz="1200" dirty="0">
                <a:latin typeface="Arial" panose="020B0604020202020204" pitchFamily="34" charset="0"/>
                <a:cs typeface="Arial" panose="020B0604020202020204" pitchFamily="34" charset="0"/>
              </a:endParaRPr>
            </a:p>
          </p:txBody>
        </p:sp>
        <p:sp>
          <p:nvSpPr>
            <p:cNvPr id="74" name="テキスト ボックス 73">
              <a:extLst>
                <a:ext uri="{FF2B5EF4-FFF2-40B4-BE49-F238E27FC236}">
                  <a16:creationId xmlns:a16="http://schemas.microsoft.com/office/drawing/2014/main" id="{90FA18A5-893C-D070-5480-1596561E3EBB}"/>
                </a:ext>
              </a:extLst>
            </p:cNvPr>
            <p:cNvSpPr txBox="1"/>
            <p:nvPr/>
          </p:nvSpPr>
          <p:spPr>
            <a:xfrm>
              <a:off x="1233052" y="1086752"/>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75" name="テキスト ボックス 74">
              <a:extLst>
                <a:ext uri="{FF2B5EF4-FFF2-40B4-BE49-F238E27FC236}">
                  <a16:creationId xmlns:a16="http://schemas.microsoft.com/office/drawing/2014/main" id="{83645463-0E88-6414-50DC-A21584439FA1}"/>
                </a:ext>
              </a:extLst>
            </p:cNvPr>
            <p:cNvSpPr txBox="1"/>
            <p:nvPr/>
          </p:nvSpPr>
          <p:spPr>
            <a:xfrm>
              <a:off x="1233052" y="1400419"/>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76" name="テキスト ボックス 75">
              <a:extLst>
                <a:ext uri="{FF2B5EF4-FFF2-40B4-BE49-F238E27FC236}">
                  <a16:creationId xmlns:a16="http://schemas.microsoft.com/office/drawing/2014/main" id="{C9CFD952-D6B7-FCE5-288A-3CF55A40AD69}"/>
                </a:ext>
              </a:extLst>
            </p:cNvPr>
            <p:cNvSpPr txBox="1"/>
            <p:nvPr/>
          </p:nvSpPr>
          <p:spPr>
            <a:xfrm>
              <a:off x="1233052" y="1714086"/>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77" name="テキスト ボックス 76">
              <a:extLst>
                <a:ext uri="{FF2B5EF4-FFF2-40B4-BE49-F238E27FC236}">
                  <a16:creationId xmlns:a16="http://schemas.microsoft.com/office/drawing/2014/main" id="{98F0B91E-5C8C-532E-17C3-D3D95BDA84DD}"/>
                </a:ext>
              </a:extLst>
            </p:cNvPr>
            <p:cNvSpPr txBox="1"/>
            <p:nvPr/>
          </p:nvSpPr>
          <p:spPr>
            <a:xfrm>
              <a:off x="1233052" y="2027753"/>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78" name="テキスト ボックス 77">
              <a:extLst>
                <a:ext uri="{FF2B5EF4-FFF2-40B4-BE49-F238E27FC236}">
                  <a16:creationId xmlns:a16="http://schemas.microsoft.com/office/drawing/2014/main" id="{F99019B2-2543-EB79-488C-E32E4DD5511A}"/>
                </a:ext>
              </a:extLst>
            </p:cNvPr>
            <p:cNvSpPr txBox="1"/>
            <p:nvPr/>
          </p:nvSpPr>
          <p:spPr>
            <a:xfrm>
              <a:off x="1233052" y="2299855"/>
              <a:ext cx="435031"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grpSp>
        <p:nvGrpSpPr>
          <p:cNvPr id="89" name="グループ化 88">
            <a:extLst>
              <a:ext uri="{FF2B5EF4-FFF2-40B4-BE49-F238E27FC236}">
                <a16:creationId xmlns:a16="http://schemas.microsoft.com/office/drawing/2014/main" id="{EECEBF2F-C393-D911-1612-B12550087AFE}"/>
              </a:ext>
            </a:extLst>
          </p:cNvPr>
          <p:cNvGrpSpPr/>
          <p:nvPr/>
        </p:nvGrpSpPr>
        <p:grpSpPr>
          <a:xfrm>
            <a:off x="1328488" y="3996961"/>
            <a:ext cx="1225061" cy="844985"/>
            <a:chOff x="4472350" y="4312010"/>
            <a:chExt cx="1225061" cy="844985"/>
          </a:xfrm>
        </p:grpSpPr>
        <p:grpSp>
          <p:nvGrpSpPr>
            <p:cNvPr id="82" name="グループ化 81">
              <a:extLst>
                <a:ext uri="{FF2B5EF4-FFF2-40B4-BE49-F238E27FC236}">
                  <a16:creationId xmlns:a16="http://schemas.microsoft.com/office/drawing/2014/main" id="{80A261D9-1A2A-3873-5A92-92764A0DA3B4}"/>
                </a:ext>
              </a:extLst>
            </p:cNvPr>
            <p:cNvGrpSpPr/>
            <p:nvPr/>
          </p:nvGrpSpPr>
          <p:grpSpPr>
            <a:xfrm>
              <a:off x="4472350" y="4312010"/>
              <a:ext cx="1225061" cy="276999"/>
              <a:chOff x="4472354" y="4312010"/>
              <a:chExt cx="1225061" cy="276999"/>
            </a:xfrm>
          </p:grpSpPr>
          <p:cxnSp>
            <p:nvCxnSpPr>
              <p:cNvPr id="80" name="直線コネクタ 79">
                <a:extLst>
                  <a:ext uri="{FF2B5EF4-FFF2-40B4-BE49-F238E27FC236}">
                    <a16:creationId xmlns:a16="http://schemas.microsoft.com/office/drawing/2014/main" id="{F65B2DBC-D840-F7B8-E17B-2B6126E2E6CF}"/>
                  </a:ext>
                </a:extLst>
              </p:cNvPr>
              <p:cNvCxnSpPr>
                <a:cxnSpLocks/>
              </p:cNvCxnSpPr>
              <p:nvPr/>
            </p:nvCxnSpPr>
            <p:spPr>
              <a:xfrm>
                <a:off x="4472354" y="4450509"/>
                <a:ext cx="360000" cy="0"/>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81" name="テキスト ボックス 80">
                <a:extLst>
                  <a:ext uri="{FF2B5EF4-FFF2-40B4-BE49-F238E27FC236}">
                    <a16:creationId xmlns:a16="http://schemas.microsoft.com/office/drawing/2014/main" id="{032032A0-34BC-E685-589E-2901433C6E7F}"/>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Maximum</a:t>
                </a:r>
                <a:endParaRPr kumimoji="1" lang="ja-JP" altLang="en-US" sz="1200" dirty="0">
                  <a:latin typeface="Arial" panose="020B0604020202020204" pitchFamily="34" charset="0"/>
                  <a:cs typeface="Arial" panose="020B0604020202020204" pitchFamily="34" charset="0"/>
                </a:endParaRPr>
              </a:p>
            </p:txBody>
          </p:sp>
        </p:grpSp>
        <p:grpSp>
          <p:nvGrpSpPr>
            <p:cNvPr id="83" name="グループ化 82">
              <a:extLst>
                <a:ext uri="{FF2B5EF4-FFF2-40B4-BE49-F238E27FC236}">
                  <a16:creationId xmlns:a16="http://schemas.microsoft.com/office/drawing/2014/main" id="{809EC695-6CB9-4DAC-234F-E9FB57CECB3D}"/>
                </a:ext>
              </a:extLst>
            </p:cNvPr>
            <p:cNvGrpSpPr/>
            <p:nvPr/>
          </p:nvGrpSpPr>
          <p:grpSpPr>
            <a:xfrm>
              <a:off x="4472350" y="4596003"/>
              <a:ext cx="1225061" cy="276999"/>
              <a:chOff x="4472354" y="4312010"/>
              <a:chExt cx="1225061" cy="276999"/>
            </a:xfrm>
          </p:grpSpPr>
          <p:cxnSp>
            <p:nvCxnSpPr>
              <p:cNvPr id="84" name="直線コネクタ 83">
                <a:extLst>
                  <a:ext uri="{FF2B5EF4-FFF2-40B4-BE49-F238E27FC236}">
                    <a16:creationId xmlns:a16="http://schemas.microsoft.com/office/drawing/2014/main" id="{DEAE4C00-75DB-581A-BF94-D8201CC43E2C}"/>
                  </a:ext>
                </a:extLst>
              </p:cNvPr>
              <p:cNvCxnSpPr>
                <a:cxnSpLocks/>
              </p:cNvCxnSpPr>
              <p:nvPr/>
            </p:nvCxnSpPr>
            <p:spPr>
              <a:xfrm>
                <a:off x="4472354" y="4450509"/>
                <a:ext cx="360000" cy="0"/>
              </a:xfrm>
              <a:prstGeom prst="line">
                <a:avLst/>
              </a:prstGeom>
              <a:ln w="190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85" name="テキスト ボックス 84">
                <a:extLst>
                  <a:ext uri="{FF2B5EF4-FFF2-40B4-BE49-F238E27FC236}">
                    <a16:creationId xmlns:a16="http://schemas.microsoft.com/office/drawing/2014/main" id="{49E00094-CEDA-BD60-7460-DADD12D9609E}"/>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Mean</a:t>
                </a:r>
                <a:endParaRPr kumimoji="1" lang="ja-JP" altLang="en-US" sz="1200" dirty="0">
                  <a:latin typeface="Arial" panose="020B0604020202020204" pitchFamily="34" charset="0"/>
                  <a:cs typeface="Arial" panose="020B0604020202020204" pitchFamily="34" charset="0"/>
                </a:endParaRPr>
              </a:p>
            </p:txBody>
          </p:sp>
        </p:grpSp>
        <p:grpSp>
          <p:nvGrpSpPr>
            <p:cNvPr id="86" name="グループ化 85">
              <a:extLst>
                <a:ext uri="{FF2B5EF4-FFF2-40B4-BE49-F238E27FC236}">
                  <a16:creationId xmlns:a16="http://schemas.microsoft.com/office/drawing/2014/main" id="{B83847EF-FDEA-7E34-46AB-238D87B0BB4A}"/>
                </a:ext>
              </a:extLst>
            </p:cNvPr>
            <p:cNvGrpSpPr/>
            <p:nvPr/>
          </p:nvGrpSpPr>
          <p:grpSpPr>
            <a:xfrm>
              <a:off x="4472350" y="4879996"/>
              <a:ext cx="1225061" cy="276999"/>
              <a:chOff x="4472354" y="4312010"/>
              <a:chExt cx="1225061" cy="276999"/>
            </a:xfrm>
          </p:grpSpPr>
          <p:cxnSp>
            <p:nvCxnSpPr>
              <p:cNvPr id="87" name="直線コネクタ 86">
                <a:extLst>
                  <a:ext uri="{FF2B5EF4-FFF2-40B4-BE49-F238E27FC236}">
                    <a16:creationId xmlns:a16="http://schemas.microsoft.com/office/drawing/2014/main" id="{3420D386-5B35-427F-A5F4-E3EF6EC46B36}"/>
                  </a:ext>
                </a:extLst>
              </p:cNvPr>
              <p:cNvCxnSpPr>
                <a:cxnSpLocks/>
              </p:cNvCxnSpPr>
              <p:nvPr/>
            </p:nvCxnSpPr>
            <p:spPr>
              <a:xfrm>
                <a:off x="4472354" y="4450509"/>
                <a:ext cx="36000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DE0D6B6D-8934-34D9-92A3-9B732269CAE7}"/>
                  </a:ext>
                </a:extLst>
              </p:cNvPr>
              <p:cNvSpPr txBox="1"/>
              <p:nvPr/>
            </p:nvSpPr>
            <p:spPr>
              <a:xfrm>
                <a:off x="4846106" y="4312010"/>
                <a:ext cx="851309" cy="276999"/>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Minimum</a:t>
                </a:r>
                <a:endParaRPr kumimoji="1" lang="ja-JP" altLang="en-US" sz="1200" dirty="0">
                  <a:latin typeface="Arial" panose="020B0604020202020204" pitchFamily="34" charset="0"/>
                  <a:cs typeface="Arial" panose="020B0604020202020204" pitchFamily="34" charset="0"/>
                </a:endParaRPr>
              </a:p>
            </p:txBody>
          </p:sp>
        </p:grpSp>
      </p:grpSp>
      <p:sp>
        <p:nvSpPr>
          <p:cNvPr id="90" name="テキスト ボックス 89">
            <a:extLst>
              <a:ext uri="{FF2B5EF4-FFF2-40B4-BE49-F238E27FC236}">
                <a16:creationId xmlns:a16="http://schemas.microsoft.com/office/drawing/2014/main" id="{F0AF751C-5C35-DD89-3871-D57C9D5D6EF4}"/>
              </a:ext>
            </a:extLst>
          </p:cNvPr>
          <p:cNvSpPr txBox="1"/>
          <p:nvPr/>
        </p:nvSpPr>
        <p:spPr>
          <a:xfrm>
            <a:off x="522314" y="5647347"/>
            <a:ext cx="10997727"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Month</a:t>
            </a:r>
            <a:endParaRPr kumimoji="1" lang="ja-JP" altLang="en-US" sz="1200" dirty="0">
              <a:latin typeface="Arial" panose="020B0604020202020204" pitchFamily="34" charset="0"/>
              <a:cs typeface="Arial" panose="020B0604020202020204" pitchFamily="34" charset="0"/>
            </a:endParaRPr>
          </a:p>
        </p:txBody>
      </p:sp>
      <p:sp>
        <p:nvSpPr>
          <p:cNvPr id="91" name="テキスト ボックス 90">
            <a:extLst>
              <a:ext uri="{FF2B5EF4-FFF2-40B4-BE49-F238E27FC236}">
                <a16:creationId xmlns:a16="http://schemas.microsoft.com/office/drawing/2014/main" id="{35B9B05D-E1BB-CA2C-7E00-417B15273D48}"/>
              </a:ext>
            </a:extLst>
          </p:cNvPr>
          <p:cNvSpPr txBox="1"/>
          <p:nvPr/>
        </p:nvSpPr>
        <p:spPr>
          <a:xfrm>
            <a:off x="266139" y="5887621"/>
            <a:ext cx="11630114" cy="83099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en-US" altLang="ja-JP" sz="1200" b="1" dirty="0">
                <a:latin typeface="Times New Roman" panose="02020603050405020304" pitchFamily="18" charset="0"/>
                <a:cs typeface="Times New Roman" panose="02020603050405020304" pitchFamily="18" charset="0"/>
              </a:rPr>
              <a:t>Fig. S5</a:t>
            </a:r>
            <a:r>
              <a:rPr lang="ja-JP" altLang="en-US" sz="1200" dirty="0">
                <a:latin typeface="Times New Roman" panose="02020603050405020304" pitchFamily="18" charset="0"/>
                <a:cs typeface="Times New Roman" panose="02020603050405020304" pitchFamily="18" charset="0"/>
              </a:rPr>
              <a:t> </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Climographs of the major cities near main cultivation areas of mango in Europe, East Asia, America, and Australia from historical climate data during 1970–2000. Air temperature conditions are shown as monthly means of daily maximum, mean, and minimum values. Precipitations are shown as mean values of monthly sum. Temperature and precipitation values in each graph represent annual mean and total, respectively. Data source: Fick and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Hijmans</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(2017); data are available at online from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WorldClim</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(https://www.worldclim.org/), </a:t>
            </a:r>
            <a:r>
              <a:rPr lang="en-US" altLang="ja-JP" sz="1200" dirty="0">
                <a:latin typeface="Times New Roman" panose="02020603050405020304" pitchFamily="18" charset="0"/>
                <a:ea typeface="Times New Roman" panose="02020603050405020304" pitchFamily="18" charset="0"/>
                <a:cs typeface="Times New Roman" panose="02020603050405020304" pitchFamily="18" charset="0"/>
              </a:rPr>
              <a:t>accessed on December 2, 2024</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ja-JP" altLang="en-US" sz="1200" dirty="0">
              <a:latin typeface="Times New Roman" panose="02020603050405020304" pitchFamily="18" charset="0"/>
              <a:cs typeface="Times New Roman" panose="02020603050405020304" pitchFamily="18" charset="0"/>
            </a:endParaRPr>
          </a:p>
        </p:txBody>
      </p:sp>
      <p:sp>
        <p:nvSpPr>
          <p:cNvPr id="103" name="テキスト ボックス 102">
            <a:extLst>
              <a:ext uri="{FF2B5EF4-FFF2-40B4-BE49-F238E27FC236}">
                <a16:creationId xmlns:a16="http://schemas.microsoft.com/office/drawing/2014/main" id="{D26A358C-5E79-A3A7-B253-10D98F754CBA}"/>
              </a:ext>
            </a:extLst>
          </p:cNvPr>
          <p:cNvSpPr txBox="1"/>
          <p:nvPr/>
        </p:nvSpPr>
        <p:spPr>
          <a:xfrm>
            <a:off x="3340332" y="3696960"/>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Townsville (Queensland)</a:t>
            </a:r>
            <a:endParaRPr kumimoji="1" lang="ja-JP" altLang="en-US" sz="1200" b="1" dirty="0">
              <a:latin typeface="Arial" panose="020B0604020202020204" pitchFamily="34" charset="0"/>
              <a:cs typeface="Arial" panose="020B0604020202020204" pitchFamily="34" charset="0"/>
            </a:endParaRPr>
          </a:p>
        </p:txBody>
      </p:sp>
      <p:sp>
        <p:nvSpPr>
          <p:cNvPr id="105" name="テキスト ボックス 104">
            <a:extLst>
              <a:ext uri="{FF2B5EF4-FFF2-40B4-BE49-F238E27FC236}">
                <a16:creationId xmlns:a16="http://schemas.microsoft.com/office/drawing/2014/main" id="{C8D63998-053F-7FCB-446D-17A057059B6E}"/>
              </a:ext>
            </a:extLst>
          </p:cNvPr>
          <p:cNvSpPr txBox="1"/>
          <p:nvPr/>
        </p:nvSpPr>
        <p:spPr>
          <a:xfrm>
            <a:off x="6085593" y="3696960"/>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Sydney (New South Wales)</a:t>
            </a:r>
            <a:endParaRPr kumimoji="1" lang="ja-JP" altLang="en-US" sz="1200" b="1" dirty="0">
              <a:latin typeface="Arial" panose="020B0604020202020204" pitchFamily="34" charset="0"/>
              <a:cs typeface="Arial" panose="020B0604020202020204" pitchFamily="34" charset="0"/>
            </a:endParaRPr>
          </a:p>
        </p:txBody>
      </p:sp>
      <p:sp>
        <p:nvSpPr>
          <p:cNvPr id="106" name="テキスト ボックス 105">
            <a:extLst>
              <a:ext uri="{FF2B5EF4-FFF2-40B4-BE49-F238E27FC236}">
                <a16:creationId xmlns:a16="http://schemas.microsoft.com/office/drawing/2014/main" id="{9EAE54FB-4D79-ACEF-6719-A803E1F0720C}"/>
              </a:ext>
            </a:extLst>
          </p:cNvPr>
          <p:cNvSpPr txBox="1"/>
          <p:nvPr/>
        </p:nvSpPr>
        <p:spPr>
          <a:xfrm>
            <a:off x="8810093" y="3696960"/>
            <a:ext cx="2643447" cy="276999"/>
          </a:xfrm>
          <a:prstGeom prst="rect">
            <a:avLst/>
          </a:prstGeom>
          <a:noFill/>
        </p:spPr>
        <p:txBody>
          <a:bodyPr wrap="square" rtlCol="0">
            <a:spAutoFit/>
          </a:bodyPr>
          <a:lstStyle/>
          <a:p>
            <a:pPr algn="ctr"/>
            <a:r>
              <a:rPr kumimoji="1" lang="en-US" altLang="ja-JP" sz="1200" b="1" dirty="0">
                <a:latin typeface="Arial" panose="020B0604020202020204" pitchFamily="34" charset="0"/>
                <a:cs typeface="Arial" panose="020B0604020202020204" pitchFamily="34" charset="0"/>
              </a:rPr>
              <a:t>Valledupar (Colombia)</a:t>
            </a:r>
            <a:endParaRPr kumimoji="1" lang="ja-JP" altLang="en-US" sz="1200" b="1"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B762930E-F821-51E7-C6C0-30F2E4B94E23}"/>
              </a:ext>
            </a:extLst>
          </p:cNvPr>
          <p:cNvSpPr txBox="1"/>
          <p:nvPr/>
        </p:nvSpPr>
        <p:spPr>
          <a:xfrm>
            <a:off x="676132" y="592638"/>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19.8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564.0 mm</a:t>
            </a:r>
            <a:endParaRPr kumimoji="1" lang="ja-JP" altLang="en-US" sz="1200" dirty="0">
              <a:latin typeface="Arial" panose="020B0604020202020204" pitchFamily="34" charset="0"/>
              <a:cs typeface="Arial" panose="020B0604020202020204" pitchFamily="34" charset="0"/>
            </a:endParaRPr>
          </a:p>
        </p:txBody>
      </p:sp>
      <p:sp>
        <p:nvSpPr>
          <p:cNvPr id="8" name="テキスト ボックス 7">
            <a:extLst>
              <a:ext uri="{FF2B5EF4-FFF2-40B4-BE49-F238E27FC236}">
                <a16:creationId xmlns:a16="http://schemas.microsoft.com/office/drawing/2014/main" id="{F0542C81-AB3C-3E7D-6474-DE3DECD0C274}"/>
              </a:ext>
            </a:extLst>
          </p:cNvPr>
          <p:cNvSpPr txBox="1"/>
          <p:nvPr/>
        </p:nvSpPr>
        <p:spPr>
          <a:xfrm>
            <a:off x="709961" y="2316497"/>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17.9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537.0 mm</a:t>
            </a:r>
            <a:endParaRPr kumimoji="1" lang="ja-JP" altLang="en-US" sz="1200"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B8465A19-3ED2-90AB-D3E1-8FD4CCFED3B5}"/>
              </a:ext>
            </a:extLst>
          </p:cNvPr>
          <p:cNvSpPr txBox="1"/>
          <p:nvPr/>
        </p:nvSpPr>
        <p:spPr>
          <a:xfrm>
            <a:off x="3369269" y="591467"/>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22.5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1728.0 mm</a:t>
            </a:r>
            <a:endParaRPr kumimoji="1" lang="ja-JP" altLang="en-US" sz="1200"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51118D38-3B22-30C6-9B30-7FE2634272AE}"/>
              </a:ext>
            </a:extLst>
          </p:cNvPr>
          <p:cNvSpPr txBox="1"/>
          <p:nvPr/>
        </p:nvSpPr>
        <p:spPr>
          <a:xfrm>
            <a:off x="3365230" y="2240998"/>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24.0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2126.0 mm</a:t>
            </a:r>
            <a:endParaRPr kumimoji="1" lang="ja-JP" altLang="en-US" sz="1200" dirty="0">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99E2E10C-166C-F9F1-3641-3CAA3487C9FE}"/>
              </a:ext>
            </a:extLst>
          </p:cNvPr>
          <p:cNvSpPr txBox="1"/>
          <p:nvPr/>
        </p:nvSpPr>
        <p:spPr>
          <a:xfrm>
            <a:off x="6071592" y="666213"/>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23.7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2067.0 mm</a:t>
            </a:r>
            <a:endParaRPr kumimoji="1" lang="ja-JP" altLang="en-US" sz="1200" dirty="0">
              <a:latin typeface="Arial" panose="020B0604020202020204" pitchFamily="34" charset="0"/>
              <a:cs typeface="Arial" panose="020B0604020202020204" pitchFamily="34" charset="0"/>
            </a:endParaRPr>
          </a:p>
        </p:txBody>
      </p:sp>
      <p:sp>
        <p:nvSpPr>
          <p:cNvPr id="16" name="テキスト ボックス 15">
            <a:extLst>
              <a:ext uri="{FF2B5EF4-FFF2-40B4-BE49-F238E27FC236}">
                <a16:creationId xmlns:a16="http://schemas.microsoft.com/office/drawing/2014/main" id="{EDC14BA1-DC31-C22E-ABD7-F32FAE29140D}"/>
              </a:ext>
            </a:extLst>
          </p:cNvPr>
          <p:cNvSpPr txBox="1"/>
          <p:nvPr/>
        </p:nvSpPr>
        <p:spPr>
          <a:xfrm>
            <a:off x="8776971" y="560690"/>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22.7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1267.0 mm</a:t>
            </a:r>
            <a:endParaRPr kumimoji="1" lang="ja-JP" altLang="en-US" sz="12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E9BEA91A-FD70-5A84-E035-3A823916BE69}"/>
              </a:ext>
            </a:extLst>
          </p:cNvPr>
          <p:cNvSpPr txBox="1"/>
          <p:nvPr/>
        </p:nvSpPr>
        <p:spPr>
          <a:xfrm>
            <a:off x="8810093" y="2227079"/>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24.6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1499.0 mm</a:t>
            </a:r>
            <a:endParaRPr kumimoji="1" lang="ja-JP" altLang="en-US" sz="1200" dirty="0">
              <a:latin typeface="Arial" panose="020B0604020202020204" pitchFamily="34" charset="0"/>
              <a:cs typeface="Arial" panose="020B0604020202020204" pitchFamily="34" charset="0"/>
            </a:endParaRPr>
          </a:p>
        </p:txBody>
      </p:sp>
      <p:sp>
        <p:nvSpPr>
          <p:cNvPr id="19" name="テキスト ボックス 18">
            <a:extLst>
              <a:ext uri="{FF2B5EF4-FFF2-40B4-BE49-F238E27FC236}">
                <a16:creationId xmlns:a16="http://schemas.microsoft.com/office/drawing/2014/main" id="{FDCA0114-9718-6B3E-4D69-E60C6C1AA5B8}"/>
              </a:ext>
            </a:extLst>
          </p:cNvPr>
          <p:cNvSpPr txBox="1"/>
          <p:nvPr/>
        </p:nvSpPr>
        <p:spPr>
          <a:xfrm>
            <a:off x="4303180" y="3957870"/>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24.6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1895.0 mm</a:t>
            </a:r>
            <a:endParaRPr kumimoji="1" lang="ja-JP" altLang="en-US" sz="12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4A0B9EC8-95CA-6DBA-E3B4-8DB5BBA900E3}"/>
              </a:ext>
            </a:extLst>
          </p:cNvPr>
          <p:cNvSpPr txBox="1"/>
          <p:nvPr/>
        </p:nvSpPr>
        <p:spPr>
          <a:xfrm>
            <a:off x="6899690" y="4027002"/>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17.6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1264.0 mm</a:t>
            </a:r>
            <a:endParaRPr kumimoji="1" lang="ja-JP" altLang="en-US" sz="1200" dirty="0">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6CFF8A0D-EFEF-FCF1-EDE2-8CF78E50261C}"/>
              </a:ext>
            </a:extLst>
          </p:cNvPr>
          <p:cNvSpPr txBox="1"/>
          <p:nvPr/>
        </p:nvSpPr>
        <p:spPr>
          <a:xfrm>
            <a:off x="8810093" y="4459068"/>
            <a:ext cx="1046722" cy="461665"/>
          </a:xfrm>
          <a:prstGeom prst="rect">
            <a:avLst/>
          </a:prstGeom>
          <a:noFill/>
        </p:spPr>
        <p:txBody>
          <a:bodyPr wrap="square" rtlCol="0">
            <a:spAutoFit/>
          </a:bodyPr>
          <a:lstStyle/>
          <a:p>
            <a:r>
              <a:rPr kumimoji="1" lang="en-US" altLang="ja-JP" sz="1200" dirty="0">
                <a:latin typeface="Arial" panose="020B0604020202020204" pitchFamily="34" charset="0"/>
                <a:cs typeface="Arial" panose="020B0604020202020204" pitchFamily="34" charset="0"/>
              </a:rPr>
              <a:t>    28.2 </a:t>
            </a:r>
            <a:r>
              <a:rPr kumimoji="1" lang="en-US" altLang="ja-JP" sz="1200" spc="-9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C</a:t>
            </a:r>
          </a:p>
          <a:p>
            <a:r>
              <a:rPr kumimoji="1" lang="en-US" altLang="ja-JP" sz="1200" dirty="0">
                <a:latin typeface="Arial" panose="020B0604020202020204" pitchFamily="34" charset="0"/>
                <a:cs typeface="Arial" panose="020B0604020202020204" pitchFamily="34" charset="0"/>
              </a:rPr>
              <a:t>1251.0 mm</a:t>
            </a:r>
            <a:endParaRPr kumimoji="1" lang="ja-JP" altLang="en-US" sz="1200" dirty="0">
              <a:latin typeface="Arial" panose="020B0604020202020204" pitchFamily="34" charset="0"/>
              <a:cs typeface="Arial" panose="020B0604020202020204" pitchFamily="34" charset="0"/>
            </a:endParaRPr>
          </a:p>
        </p:txBody>
      </p:sp>
      <p:grpSp>
        <p:nvGrpSpPr>
          <p:cNvPr id="79" name="グループ化 78">
            <a:extLst>
              <a:ext uri="{FF2B5EF4-FFF2-40B4-BE49-F238E27FC236}">
                <a16:creationId xmlns:a16="http://schemas.microsoft.com/office/drawing/2014/main" id="{E85A6A37-8152-E965-5213-820994058712}"/>
              </a:ext>
            </a:extLst>
          </p:cNvPr>
          <p:cNvGrpSpPr/>
          <p:nvPr/>
        </p:nvGrpSpPr>
        <p:grpSpPr>
          <a:xfrm>
            <a:off x="6011745" y="5313144"/>
            <a:ext cx="2794127" cy="451703"/>
            <a:chOff x="6011745" y="4185159"/>
            <a:chExt cx="2794127" cy="451703"/>
          </a:xfrm>
        </p:grpSpPr>
        <p:sp>
          <p:nvSpPr>
            <p:cNvPr id="92" name="テキスト ボックス 91">
              <a:extLst>
                <a:ext uri="{FF2B5EF4-FFF2-40B4-BE49-F238E27FC236}">
                  <a16:creationId xmlns:a16="http://schemas.microsoft.com/office/drawing/2014/main" id="{ABDF2F4B-3770-5799-DA41-CFE02F98103F}"/>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93" name="テキスト ボックス 92">
              <a:extLst>
                <a:ext uri="{FF2B5EF4-FFF2-40B4-BE49-F238E27FC236}">
                  <a16:creationId xmlns:a16="http://schemas.microsoft.com/office/drawing/2014/main" id="{CCFB06D5-E1A2-E7CC-5DE7-197C9DB07877}"/>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02" name="テキスト ボックス 101">
              <a:extLst>
                <a:ext uri="{FF2B5EF4-FFF2-40B4-BE49-F238E27FC236}">
                  <a16:creationId xmlns:a16="http://schemas.microsoft.com/office/drawing/2014/main" id="{82769F8C-ADE8-364D-F7AC-38AE0D2DFDF5}"/>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07" name="テキスト ボックス 106">
              <a:extLst>
                <a:ext uri="{FF2B5EF4-FFF2-40B4-BE49-F238E27FC236}">
                  <a16:creationId xmlns:a16="http://schemas.microsoft.com/office/drawing/2014/main" id="{607C9CFA-063D-A99A-CFE0-61DE9DC051FA}"/>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08" name="テキスト ボックス 107">
              <a:extLst>
                <a:ext uri="{FF2B5EF4-FFF2-40B4-BE49-F238E27FC236}">
                  <a16:creationId xmlns:a16="http://schemas.microsoft.com/office/drawing/2014/main" id="{4BC908C4-1A65-6837-BED0-1B814C48E994}"/>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09" name="テキスト ボックス 108">
              <a:extLst>
                <a:ext uri="{FF2B5EF4-FFF2-40B4-BE49-F238E27FC236}">
                  <a16:creationId xmlns:a16="http://schemas.microsoft.com/office/drawing/2014/main" id="{5E55D4D2-13C1-CF00-167F-735BEF58885B}"/>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10" name="テキスト ボックス 109">
              <a:extLst>
                <a:ext uri="{FF2B5EF4-FFF2-40B4-BE49-F238E27FC236}">
                  <a16:creationId xmlns:a16="http://schemas.microsoft.com/office/drawing/2014/main" id="{9A5429E5-6D9C-0162-DC79-974777F6963B}"/>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11" name="テキスト ボックス 110">
              <a:extLst>
                <a:ext uri="{FF2B5EF4-FFF2-40B4-BE49-F238E27FC236}">
                  <a16:creationId xmlns:a16="http://schemas.microsoft.com/office/drawing/2014/main" id="{6C2CD910-5CC4-3227-5267-6B555B91EFE5}"/>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12" name="テキスト ボックス 111">
              <a:extLst>
                <a:ext uri="{FF2B5EF4-FFF2-40B4-BE49-F238E27FC236}">
                  <a16:creationId xmlns:a16="http://schemas.microsoft.com/office/drawing/2014/main" id="{35D30B0C-4BCC-A891-91A6-FB14A7F074EE}"/>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13" name="テキスト ボックス 112">
              <a:extLst>
                <a:ext uri="{FF2B5EF4-FFF2-40B4-BE49-F238E27FC236}">
                  <a16:creationId xmlns:a16="http://schemas.microsoft.com/office/drawing/2014/main" id="{6B4BFBD2-E542-49E8-B4AD-02355135E248}"/>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14" name="テキスト ボックス 113">
              <a:extLst>
                <a:ext uri="{FF2B5EF4-FFF2-40B4-BE49-F238E27FC236}">
                  <a16:creationId xmlns:a16="http://schemas.microsoft.com/office/drawing/2014/main" id="{989A8232-364F-CB42-DED9-429017BCDAA9}"/>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15" name="テキスト ボックス 114">
              <a:extLst>
                <a:ext uri="{FF2B5EF4-FFF2-40B4-BE49-F238E27FC236}">
                  <a16:creationId xmlns:a16="http://schemas.microsoft.com/office/drawing/2014/main" id="{6840926A-3E1B-C440-2795-EA6FF6713F40}"/>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16" name="グループ化 115">
            <a:extLst>
              <a:ext uri="{FF2B5EF4-FFF2-40B4-BE49-F238E27FC236}">
                <a16:creationId xmlns:a16="http://schemas.microsoft.com/office/drawing/2014/main" id="{396E7128-3EFA-17FD-A299-B9C18E5492AE}"/>
              </a:ext>
            </a:extLst>
          </p:cNvPr>
          <p:cNvGrpSpPr/>
          <p:nvPr/>
        </p:nvGrpSpPr>
        <p:grpSpPr>
          <a:xfrm>
            <a:off x="8731860" y="5313144"/>
            <a:ext cx="2794127" cy="451703"/>
            <a:chOff x="6011745" y="4185159"/>
            <a:chExt cx="2794127" cy="451703"/>
          </a:xfrm>
        </p:grpSpPr>
        <p:sp>
          <p:nvSpPr>
            <p:cNvPr id="117" name="テキスト ボックス 116">
              <a:extLst>
                <a:ext uri="{FF2B5EF4-FFF2-40B4-BE49-F238E27FC236}">
                  <a16:creationId xmlns:a16="http://schemas.microsoft.com/office/drawing/2014/main" id="{E94EF39E-AD3A-CCF2-DA1F-E74CD39B8320}"/>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18" name="テキスト ボックス 117">
              <a:extLst>
                <a:ext uri="{FF2B5EF4-FFF2-40B4-BE49-F238E27FC236}">
                  <a16:creationId xmlns:a16="http://schemas.microsoft.com/office/drawing/2014/main" id="{3ED38B87-76F4-13B8-2E76-7B1FD556EADC}"/>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19" name="テキスト ボックス 118">
              <a:extLst>
                <a:ext uri="{FF2B5EF4-FFF2-40B4-BE49-F238E27FC236}">
                  <a16:creationId xmlns:a16="http://schemas.microsoft.com/office/drawing/2014/main" id="{C0ABD6FF-A6BA-D503-C1A4-30CBEA97F38C}"/>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20" name="テキスト ボックス 119">
              <a:extLst>
                <a:ext uri="{FF2B5EF4-FFF2-40B4-BE49-F238E27FC236}">
                  <a16:creationId xmlns:a16="http://schemas.microsoft.com/office/drawing/2014/main" id="{6BBE1D6B-47A1-1802-DDFE-D1AA7F5CB8FD}"/>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21" name="テキスト ボックス 120">
              <a:extLst>
                <a:ext uri="{FF2B5EF4-FFF2-40B4-BE49-F238E27FC236}">
                  <a16:creationId xmlns:a16="http://schemas.microsoft.com/office/drawing/2014/main" id="{981516EB-7A2C-7CD7-1567-13828CCE57B6}"/>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22" name="テキスト ボックス 121">
              <a:extLst>
                <a:ext uri="{FF2B5EF4-FFF2-40B4-BE49-F238E27FC236}">
                  <a16:creationId xmlns:a16="http://schemas.microsoft.com/office/drawing/2014/main" id="{DF9C923F-7609-01E0-76FD-F08A9C756617}"/>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23" name="テキスト ボックス 122">
              <a:extLst>
                <a:ext uri="{FF2B5EF4-FFF2-40B4-BE49-F238E27FC236}">
                  <a16:creationId xmlns:a16="http://schemas.microsoft.com/office/drawing/2014/main" id="{A07531CE-EB5A-F2D8-40BF-EDD327D7ED55}"/>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24" name="テキスト ボックス 123">
              <a:extLst>
                <a:ext uri="{FF2B5EF4-FFF2-40B4-BE49-F238E27FC236}">
                  <a16:creationId xmlns:a16="http://schemas.microsoft.com/office/drawing/2014/main" id="{686DF6FF-6FDE-3D98-067B-9E6BE9CE01EA}"/>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25" name="テキスト ボックス 124">
              <a:extLst>
                <a:ext uri="{FF2B5EF4-FFF2-40B4-BE49-F238E27FC236}">
                  <a16:creationId xmlns:a16="http://schemas.microsoft.com/office/drawing/2014/main" id="{77E38298-E3FD-B916-67E7-D76ACBAC43A4}"/>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26" name="テキスト ボックス 125">
              <a:extLst>
                <a:ext uri="{FF2B5EF4-FFF2-40B4-BE49-F238E27FC236}">
                  <a16:creationId xmlns:a16="http://schemas.microsoft.com/office/drawing/2014/main" id="{2E6BD4EC-FFBE-019C-D0F6-412D7E247AA9}"/>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27" name="テキスト ボックス 126">
              <a:extLst>
                <a:ext uri="{FF2B5EF4-FFF2-40B4-BE49-F238E27FC236}">
                  <a16:creationId xmlns:a16="http://schemas.microsoft.com/office/drawing/2014/main" id="{4CE299A7-A046-5017-3E14-468B7D15CF8C}"/>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28" name="テキスト ボックス 127">
              <a:extLst>
                <a:ext uri="{FF2B5EF4-FFF2-40B4-BE49-F238E27FC236}">
                  <a16:creationId xmlns:a16="http://schemas.microsoft.com/office/drawing/2014/main" id="{804843B3-7E7D-8FC3-E27B-81892FEF2EC2}"/>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29" name="グループ化 128">
            <a:extLst>
              <a:ext uri="{FF2B5EF4-FFF2-40B4-BE49-F238E27FC236}">
                <a16:creationId xmlns:a16="http://schemas.microsoft.com/office/drawing/2014/main" id="{2CC7B6E3-05B7-32CE-9C78-2A595364546C}"/>
              </a:ext>
            </a:extLst>
          </p:cNvPr>
          <p:cNvGrpSpPr/>
          <p:nvPr/>
        </p:nvGrpSpPr>
        <p:grpSpPr>
          <a:xfrm>
            <a:off x="3268537" y="5313144"/>
            <a:ext cx="2794127" cy="451703"/>
            <a:chOff x="6011745" y="4185159"/>
            <a:chExt cx="2794127" cy="451703"/>
          </a:xfrm>
        </p:grpSpPr>
        <p:sp>
          <p:nvSpPr>
            <p:cNvPr id="130" name="テキスト ボックス 129">
              <a:extLst>
                <a:ext uri="{FF2B5EF4-FFF2-40B4-BE49-F238E27FC236}">
                  <a16:creationId xmlns:a16="http://schemas.microsoft.com/office/drawing/2014/main" id="{E3AAFF5A-FC0E-FF2D-ABC7-1377685C12C8}"/>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31" name="テキスト ボックス 130">
              <a:extLst>
                <a:ext uri="{FF2B5EF4-FFF2-40B4-BE49-F238E27FC236}">
                  <a16:creationId xmlns:a16="http://schemas.microsoft.com/office/drawing/2014/main" id="{D41C5865-2649-094C-F3BB-825A19CE53E1}"/>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32" name="テキスト ボックス 131">
              <a:extLst>
                <a:ext uri="{FF2B5EF4-FFF2-40B4-BE49-F238E27FC236}">
                  <a16:creationId xmlns:a16="http://schemas.microsoft.com/office/drawing/2014/main" id="{93E0C896-ABBE-ABCD-F76A-E9C25A3BBC90}"/>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33" name="テキスト ボックス 132">
              <a:extLst>
                <a:ext uri="{FF2B5EF4-FFF2-40B4-BE49-F238E27FC236}">
                  <a16:creationId xmlns:a16="http://schemas.microsoft.com/office/drawing/2014/main" id="{15F977B9-2358-FBC3-667B-A0300D909829}"/>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34" name="テキスト ボックス 133">
              <a:extLst>
                <a:ext uri="{FF2B5EF4-FFF2-40B4-BE49-F238E27FC236}">
                  <a16:creationId xmlns:a16="http://schemas.microsoft.com/office/drawing/2014/main" id="{FA8BD93C-CAE6-BA63-6453-95122A79BBEF}"/>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35" name="テキスト ボックス 134">
              <a:extLst>
                <a:ext uri="{FF2B5EF4-FFF2-40B4-BE49-F238E27FC236}">
                  <a16:creationId xmlns:a16="http://schemas.microsoft.com/office/drawing/2014/main" id="{4E0382FC-5BAF-5506-45D2-F3B0162ADADC}"/>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36" name="テキスト ボックス 135">
              <a:extLst>
                <a:ext uri="{FF2B5EF4-FFF2-40B4-BE49-F238E27FC236}">
                  <a16:creationId xmlns:a16="http://schemas.microsoft.com/office/drawing/2014/main" id="{6239BA0C-B71E-5003-3EAA-E846F91F27C8}"/>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37" name="テキスト ボックス 136">
              <a:extLst>
                <a:ext uri="{FF2B5EF4-FFF2-40B4-BE49-F238E27FC236}">
                  <a16:creationId xmlns:a16="http://schemas.microsoft.com/office/drawing/2014/main" id="{FA79BEE6-B1BC-F539-4F57-299F3BC82FF7}"/>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38" name="テキスト ボックス 137">
              <a:extLst>
                <a:ext uri="{FF2B5EF4-FFF2-40B4-BE49-F238E27FC236}">
                  <a16:creationId xmlns:a16="http://schemas.microsoft.com/office/drawing/2014/main" id="{57A5123F-19B5-DEDD-B30F-7ACC344A23DA}"/>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39" name="テキスト ボックス 138">
              <a:extLst>
                <a:ext uri="{FF2B5EF4-FFF2-40B4-BE49-F238E27FC236}">
                  <a16:creationId xmlns:a16="http://schemas.microsoft.com/office/drawing/2014/main" id="{B3E45B9A-A987-A866-D9F1-D3794764FCAE}"/>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40" name="テキスト ボックス 139">
              <a:extLst>
                <a:ext uri="{FF2B5EF4-FFF2-40B4-BE49-F238E27FC236}">
                  <a16:creationId xmlns:a16="http://schemas.microsoft.com/office/drawing/2014/main" id="{04121655-01E4-BD79-62FD-D63F95CC70DB}"/>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41" name="テキスト ボックス 140">
              <a:extLst>
                <a:ext uri="{FF2B5EF4-FFF2-40B4-BE49-F238E27FC236}">
                  <a16:creationId xmlns:a16="http://schemas.microsoft.com/office/drawing/2014/main" id="{3E65BFA1-CE3D-36EF-9F25-4E78BFBE9214}"/>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grpSp>
        <p:nvGrpSpPr>
          <p:cNvPr id="142" name="グループ化 141">
            <a:extLst>
              <a:ext uri="{FF2B5EF4-FFF2-40B4-BE49-F238E27FC236}">
                <a16:creationId xmlns:a16="http://schemas.microsoft.com/office/drawing/2014/main" id="{7977D490-E764-1794-6E05-22F25590AE9B}"/>
              </a:ext>
            </a:extLst>
          </p:cNvPr>
          <p:cNvGrpSpPr/>
          <p:nvPr/>
        </p:nvGrpSpPr>
        <p:grpSpPr>
          <a:xfrm>
            <a:off x="529956" y="5313144"/>
            <a:ext cx="2794127" cy="451703"/>
            <a:chOff x="6011745" y="4185159"/>
            <a:chExt cx="2794127" cy="451703"/>
          </a:xfrm>
        </p:grpSpPr>
        <p:sp>
          <p:nvSpPr>
            <p:cNvPr id="143" name="テキスト ボックス 142">
              <a:extLst>
                <a:ext uri="{FF2B5EF4-FFF2-40B4-BE49-F238E27FC236}">
                  <a16:creationId xmlns:a16="http://schemas.microsoft.com/office/drawing/2014/main" id="{ED772ECE-516B-6F0E-D815-B93E1C93C44A}"/>
                </a:ext>
              </a:extLst>
            </p:cNvPr>
            <p:cNvSpPr txBox="1"/>
            <p:nvPr/>
          </p:nvSpPr>
          <p:spPr>
            <a:xfrm>
              <a:off x="601174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Jan</a:t>
              </a:r>
              <a:endParaRPr kumimoji="1" lang="ja-JP" altLang="en-US" sz="1200" dirty="0">
                <a:latin typeface="Arial" panose="020B0604020202020204" pitchFamily="34" charset="0"/>
                <a:cs typeface="Arial" panose="020B0604020202020204" pitchFamily="34" charset="0"/>
              </a:endParaRPr>
            </a:p>
          </p:txBody>
        </p:sp>
        <p:sp>
          <p:nvSpPr>
            <p:cNvPr id="144" name="テキスト ボックス 143">
              <a:extLst>
                <a:ext uri="{FF2B5EF4-FFF2-40B4-BE49-F238E27FC236}">
                  <a16:creationId xmlns:a16="http://schemas.microsoft.com/office/drawing/2014/main" id="{888DEB8A-E49C-85EC-140E-16548648700A}"/>
                </a:ext>
              </a:extLst>
            </p:cNvPr>
            <p:cNvSpPr txBox="1"/>
            <p:nvPr/>
          </p:nvSpPr>
          <p:spPr>
            <a:xfrm>
              <a:off x="623218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Feb</a:t>
              </a:r>
              <a:endParaRPr kumimoji="1" lang="ja-JP" altLang="en-US" sz="1200" dirty="0">
                <a:latin typeface="Arial" panose="020B0604020202020204" pitchFamily="34" charset="0"/>
                <a:cs typeface="Arial" panose="020B0604020202020204" pitchFamily="34" charset="0"/>
              </a:endParaRPr>
            </a:p>
          </p:txBody>
        </p:sp>
        <p:sp>
          <p:nvSpPr>
            <p:cNvPr id="145" name="テキスト ボックス 144">
              <a:extLst>
                <a:ext uri="{FF2B5EF4-FFF2-40B4-BE49-F238E27FC236}">
                  <a16:creationId xmlns:a16="http://schemas.microsoft.com/office/drawing/2014/main" id="{BCC9F2E0-4981-9240-96DF-AA430D4D0A08}"/>
                </a:ext>
              </a:extLst>
            </p:cNvPr>
            <p:cNvSpPr txBox="1"/>
            <p:nvPr/>
          </p:nvSpPr>
          <p:spPr>
            <a:xfrm>
              <a:off x="645261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Mar</a:t>
              </a:r>
              <a:endParaRPr kumimoji="1" lang="ja-JP" altLang="en-US" sz="1200" dirty="0">
                <a:latin typeface="Arial" panose="020B0604020202020204" pitchFamily="34" charset="0"/>
                <a:cs typeface="Arial" panose="020B0604020202020204" pitchFamily="34" charset="0"/>
              </a:endParaRPr>
            </a:p>
          </p:txBody>
        </p:sp>
        <p:sp>
          <p:nvSpPr>
            <p:cNvPr id="146" name="テキスト ボックス 145">
              <a:extLst>
                <a:ext uri="{FF2B5EF4-FFF2-40B4-BE49-F238E27FC236}">
                  <a16:creationId xmlns:a16="http://schemas.microsoft.com/office/drawing/2014/main" id="{9E11B993-6E72-5915-A664-D2A6ACC7B98B}"/>
                </a:ext>
              </a:extLst>
            </p:cNvPr>
            <p:cNvSpPr txBox="1"/>
            <p:nvPr/>
          </p:nvSpPr>
          <p:spPr>
            <a:xfrm>
              <a:off x="667305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Apr</a:t>
              </a:r>
              <a:endParaRPr kumimoji="1" lang="ja-JP" altLang="en-US" sz="1200" dirty="0">
                <a:latin typeface="Arial" panose="020B0604020202020204" pitchFamily="34" charset="0"/>
                <a:cs typeface="Arial" panose="020B0604020202020204" pitchFamily="34" charset="0"/>
              </a:endParaRPr>
            </a:p>
          </p:txBody>
        </p:sp>
        <p:sp>
          <p:nvSpPr>
            <p:cNvPr id="147" name="テキスト ボックス 146">
              <a:extLst>
                <a:ext uri="{FF2B5EF4-FFF2-40B4-BE49-F238E27FC236}">
                  <a16:creationId xmlns:a16="http://schemas.microsoft.com/office/drawing/2014/main" id="{188DF3DF-B14B-6328-CF3C-49A91D96DA8F}"/>
                </a:ext>
              </a:extLst>
            </p:cNvPr>
            <p:cNvSpPr txBox="1"/>
            <p:nvPr/>
          </p:nvSpPr>
          <p:spPr>
            <a:xfrm>
              <a:off x="6893489" y="4185159"/>
              <a:ext cx="369332" cy="451703"/>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May</a:t>
              </a:r>
              <a:endParaRPr kumimoji="1" lang="ja-JP" altLang="en-US" sz="1200" dirty="0">
                <a:latin typeface="Arial" panose="020B0604020202020204" pitchFamily="34" charset="0"/>
                <a:cs typeface="Arial" panose="020B0604020202020204" pitchFamily="34" charset="0"/>
              </a:endParaRPr>
            </a:p>
          </p:txBody>
        </p:sp>
        <p:sp>
          <p:nvSpPr>
            <p:cNvPr id="148" name="テキスト ボックス 147">
              <a:extLst>
                <a:ext uri="{FF2B5EF4-FFF2-40B4-BE49-F238E27FC236}">
                  <a16:creationId xmlns:a16="http://schemas.microsoft.com/office/drawing/2014/main" id="{86B26CD9-0155-730B-03E6-7C19D2636429}"/>
                </a:ext>
              </a:extLst>
            </p:cNvPr>
            <p:cNvSpPr txBox="1"/>
            <p:nvPr/>
          </p:nvSpPr>
          <p:spPr>
            <a:xfrm>
              <a:off x="711392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Jun</a:t>
              </a:r>
              <a:endParaRPr kumimoji="1" lang="ja-JP" altLang="en-US" sz="1200" dirty="0">
                <a:latin typeface="Arial" panose="020B0604020202020204" pitchFamily="34" charset="0"/>
                <a:cs typeface="Arial" panose="020B0604020202020204" pitchFamily="34" charset="0"/>
              </a:endParaRPr>
            </a:p>
          </p:txBody>
        </p:sp>
        <p:sp>
          <p:nvSpPr>
            <p:cNvPr id="149" name="テキスト ボックス 148">
              <a:extLst>
                <a:ext uri="{FF2B5EF4-FFF2-40B4-BE49-F238E27FC236}">
                  <a16:creationId xmlns:a16="http://schemas.microsoft.com/office/drawing/2014/main" id="{13AF37B1-EB0F-311F-62B7-A427A698158D}"/>
                </a:ext>
              </a:extLst>
            </p:cNvPr>
            <p:cNvSpPr txBox="1"/>
            <p:nvPr/>
          </p:nvSpPr>
          <p:spPr>
            <a:xfrm>
              <a:off x="7334361"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Jul</a:t>
              </a:r>
              <a:endParaRPr kumimoji="1" lang="ja-JP" altLang="en-US" sz="1200" dirty="0">
                <a:latin typeface="Arial" panose="020B0604020202020204" pitchFamily="34" charset="0"/>
                <a:cs typeface="Arial" panose="020B0604020202020204" pitchFamily="34" charset="0"/>
              </a:endParaRPr>
            </a:p>
          </p:txBody>
        </p:sp>
        <p:sp>
          <p:nvSpPr>
            <p:cNvPr id="150" name="テキスト ボックス 149">
              <a:extLst>
                <a:ext uri="{FF2B5EF4-FFF2-40B4-BE49-F238E27FC236}">
                  <a16:creationId xmlns:a16="http://schemas.microsoft.com/office/drawing/2014/main" id="{0E9758ED-C2B5-6223-EA34-1D297E71FBCB}"/>
                </a:ext>
              </a:extLst>
            </p:cNvPr>
            <p:cNvSpPr txBox="1"/>
            <p:nvPr/>
          </p:nvSpPr>
          <p:spPr>
            <a:xfrm>
              <a:off x="7554797"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Aug</a:t>
              </a:r>
              <a:endParaRPr kumimoji="1" lang="ja-JP" altLang="en-US" sz="1200" dirty="0">
                <a:latin typeface="Arial" panose="020B0604020202020204" pitchFamily="34" charset="0"/>
                <a:cs typeface="Arial" panose="020B0604020202020204" pitchFamily="34" charset="0"/>
              </a:endParaRPr>
            </a:p>
          </p:txBody>
        </p:sp>
        <p:sp>
          <p:nvSpPr>
            <p:cNvPr id="151" name="テキスト ボックス 150">
              <a:extLst>
                <a:ext uri="{FF2B5EF4-FFF2-40B4-BE49-F238E27FC236}">
                  <a16:creationId xmlns:a16="http://schemas.microsoft.com/office/drawing/2014/main" id="{173D963D-CFDD-DD1C-3E9D-BD3D123C71F9}"/>
                </a:ext>
              </a:extLst>
            </p:cNvPr>
            <p:cNvSpPr txBox="1"/>
            <p:nvPr/>
          </p:nvSpPr>
          <p:spPr>
            <a:xfrm>
              <a:off x="7775233"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Sep</a:t>
              </a:r>
              <a:endParaRPr kumimoji="1" lang="ja-JP" altLang="en-US" sz="1200" dirty="0">
                <a:latin typeface="Arial" panose="020B0604020202020204" pitchFamily="34" charset="0"/>
                <a:cs typeface="Arial" panose="020B0604020202020204" pitchFamily="34" charset="0"/>
              </a:endParaRPr>
            </a:p>
          </p:txBody>
        </p:sp>
        <p:sp>
          <p:nvSpPr>
            <p:cNvPr id="152" name="テキスト ボックス 151">
              <a:extLst>
                <a:ext uri="{FF2B5EF4-FFF2-40B4-BE49-F238E27FC236}">
                  <a16:creationId xmlns:a16="http://schemas.microsoft.com/office/drawing/2014/main" id="{923C2622-693A-90F4-35C9-10657DFF079D}"/>
                </a:ext>
              </a:extLst>
            </p:cNvPr>
            <p:cNvSpPr txBox="1"/>
            <p:nvPr/>
          </p:nvSpPr>
          <p:spPr>
            <a:xfrm>
              <a:off x="7995669"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Oct</a:t>
              </a:r>
              <a:endParaRPr kumimoji="1" lang="ja-JP" altLang="en-US" sz="1200" dirty="0">
                <a:latin typeface="Arial" panose="020B0604020202020204" pitchFamily="34" charset="0"/>
                <a:cs typeface="Arial" panose="020B0604020202020204" pitchFamily="34" charset="0"/>
              </a:endParaRPr>
            </a:p>
          </p:txBody>
        </p:sp>
        <p:sp>
          <p:nvSpPr>
            <p:cNvPr id="153" name="テキスト ボックス 152">
              <a:extLst>
                <a:ext uri="{FF2B5EF4-FFF2-40B4-BE49-F238E27FC236}">
                  <a16:creationId xmlns:a16="http://schemas.microsoft.com/office/drawing/2014/main" id="{092B132F-D8FF-A171-0F11-A6E45B809B52}"/>
                </a:ext>
              </a:extLst>
            </p:cNvPr>
            <p:cNvSpPr txBox="1"/>
            <p:nvPr/>
          </p:nvSpPr>
          <p:spPr>
            <a:xfrm>
              <a:off x="8216105"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Nov</a:t>
              </a:r>
              <a:endParaRPr kumimoji="1" lang="ja-JP" altLang="en-US" sz="1200" dirty="0">
                <a:latin typeface="Arial" panose="020B0604020202020204" pitchFamily="34" charset="0"/>
                <a:cs typeface="Arial" panose="020B0604020202020204" pitchFamily="34" charset="0"/>
              </a:endParaRPr>
            </a:p>
          </p:txBody>
        </p:sp>
        <p:sp>
          <p:nvSpPr>
            <p:cNvPr id="154" name="テキスト ボックス 153">
              <a:extLst>
                <a:ext uri="{FF2B5EF4-FFF2-40B4-BE49-F238E27FC236}">
                  <a16:creationId xmlns:a16="http://schemas.microsoft.com/office/drawing/2014/main" id="{D35E869D-8A43-EC0B-733E-3C143ACD2828}"/>
                </a:ext>
              </a:extLst>
            </p:cNvPr>
            <p:cNvSpPr txBox="1"/>
            <p:nvPr/>
          </p:nvSpPr>
          <p:spPr>
            <a:xfrm>
              <a:off x="8436540" y="4185159"/>
              <a:ext cx="369332" cy="363477"/>
            </a:xfrm>
            <a:prstGeom prst="rect">
              <a:avLst/>
            </a:prstGeom>
            <a:noFill/>
          </p:spPr>
          <p:txBody>
            <a:bodyPr vert="vert270" wrap="square" rtlCol="0">
              <a:spAutoFit/>
            </a:bodyPr>
            <a:lstStyle/>
            <a:p>
              <a:pPr algn="r"/>
              <a:r>
                <a:rPr kumimoji="1" lang="en-US" altLang="ja-JP" sz="1200" dirty="0">
                  <a:latin typeface="Arial" panose="020B0604020202020204" pitchFamily="34" charset="0"/>
                  <a:cs typeface="Arial" panose="020B0604020202020204" pitchFamily="34" charset="0"/>
                </a:rPr>
                <a:t>Dec</a:t>
              </a:r>
              <a:endParaRPr kumimoji="1" lang="ja-JP" altLang="en-US" sz="1200" dirty="0">
                <a:latin typeface="Arial" panose="020B0604020202020204" pitchFamily="34" charset="0"/>
                <a:cs typeface="Arial" panose="020B0604020202020204" pitchFamily="34" charset="0"/>
              </a:endParaRPr>
            </a:p>
          </p:txBody>
        </p:sp>
      </p:grpSp>
      <p:sp>
        <p:nvSpPr>
          <p:cNvPr id="155" name="テキスト ボックス 154">
            <a:extLst>
              <a:ext uri="{FF2B5EF4-FFF2-40B4-BE49-F238E27FC236}">
                <a16:creationId xmlns:a16="http://schemas.microsoft.com/office/drawing/2014/main" id="{06E4915A-43C6-60AE-BA8A-24C1919F8EE1}"/>
              </a:ext>
            </a:extLst>
          </p:cNvPr>
          <p:cNvSpPr txBox="1"/>
          <p:nvPr/>
        </p:nvSpPr>
        <p:spPr>
          <a:xfrm>
            <a:off x="5675746" y="6581001"/>
            <a:ext cx="840509" cy="276999"/>
          </a:xfrm>
          <a:prstGeom prst="rect">
            <a:avLst/>
          </a:prstGeom>
          <a:noFill/>
        </p:spPr>
        <p:txBody>
          <a:bodyPr wrap="square" rtlCol="0">
            <a:spAutoFit/>
          </a:bodyPr>
          <a:lstStyle/>
          <a:p>
            <a:pPr algn="ctr"/>
            <a:r>
              <a:rPr kumimoji="1" lang="en-US" altLang="ja-JP" sz="1200" dirty="0">
                <a:latin typeface="Times New Roman" panose="02020603050405020304" pitchFamily="18" charset="0"/>
                <a:cs typeface="Times New Roman" panose="02020603050405020304" pitchFamily="18" charset="0"/>
              </a:rPr>
              <a:t>7</a:t>
            </a:r>
            <a:endParaRPr kumimoji="1" lang="ja-JP"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0785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7B3AE55E-D110-D0C4-7B6B-895715AA1849}"/>
              </a:ext>
            </a:extLst>
          </p:cNvPr>
          <p:cNvSpPr txBox="1"/>
          <p:nvPr/>
        </p:nvSpPr>
        <p:spPr>
          <a:xfrm>
            <a:off x="314511" y="398740"/>
            <a:ext cx="553998"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Maximum temperature in the warmest month (</a:t>
            </a:r>
            <a:r>
              <a:rPr lang="en-US" altLang="ja-JP" sz="1200" spc="-9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C</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EA73E982-6CF5-530F-511C-638F46B37CF8}"/>
              </a:ext>
            </a:extLst>
          </p:cNvPr>
          <p:cNvSpPr txBox="1"/>
          <p:nvPr/>
        </p:nvSpPr>
        <p:spPr>
          <a:xfrm>
            <a:off x="302021" y="2979548"/>
            <a:ext cx="553998"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Minimum temperature in the coldest month (</a:t>
            </a:r>
            <a:r>
              <a:rPr lang="en-US" altLang="ja-JP" sz="1200" spc="-9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C</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a16="http://schemas.microsoft.com/office/drawing/2014/main" id="{8A945F89-9B76-88C7-B60A-725003CBBA41}"/>
              </a:ext>
            </a:extLst>
          </p:cNvPr>
          <p:cNvSpPr txBox="1"/>
          <p:nvPr/>
        </p:nvSpPr>
        <p:spPr>
          <a:xfrm>
            <a:off x="4261320" y="2982048"/>
            <a:ext cx="553998"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Mean temperature in the coldest  quarter (</a:t>
            </a:r>
            <a:r>
              <a:rPr lang="en-US" altLang="ja-JP" sz="1200" spc="-9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C</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sp>
        <p:nvSpPr>
          <p:cNvPr id="17" name="テキスト ボックス 16">
            <a:extLst>
              <a:ext uri="{FF2B5EF4-FFF2-40B4-BE49-F238E27FC236}">
                <a16:creationId xmlns:a16="http://schemas.microsoft.com/office/drawing/2014/main" id="{9C8676B3-0271-3AC7-6B68-3D34414D1C5F}"/>
              </a:ext>
            </a:extLst>
          </p:cNvPr>
          <p:cNvSpPr txBox="1"/>
          <p:nvPr/>
        </p:nvSpPr>
        <p:spPr>
          <a:xfrm>
            <a:off x="4261320" y="421227"/>
            <a:ext cx="553998"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Mean temperature in the warmest quarter (</a:t>
            </a:r>
            <a:r>
              <a:rPr lang="en-US" altLang="ja-JP" sz="1200" spc="-9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C</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sp>
        <p:nvSpPr>
          <p:cNvPr id="18" name="テキスト ボックス 17">
            <a:extLst>
              <a:ext uri="{FF2B5EF4-FFF2-40B4-BE49-F238E27FC236}">
                <a16:creationId xmlns:a16="http://schemas.microsoft.com/office/drawing/2014/main" id="{764D919B-7930-4B1F-940A-E03E6B8166E5}"/>
              </a:ext>
            </a:extLst>
          </p:cNvPr>
          <p:cNvSpPr txBox="1"/>
          <p:nvPr/>
        </p:nvSpPr>
        <p:spPr>
          <a:xfrm>
            <a:off x="424874" y="5815786"/>
            <a:ext cx="11474830" cy="64633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en-US" altLang="ja-JP" sz="1200" b="1" dirty="0">
                <a:latin typeface="Times New Roman" panose="02020603050405020304" pitchFamily="18" charset="0"/>
                <a:cs typeface="Times New Roman" panose="02020603050405020304" pitchFamily="18" charset="0"/>
              </a:rPr>
              <a:t>Fig. S6</a:t>
            </a:r>
            <a:r>
              <a:rPr lang="en-US" altLang="ja-JP" sz="1200" dirty="0">
                <a:latin typeface="Times New Roman" panose="02020603050405020304" pitchFamily="18" charset="0"/>
                <a:cs typeface="Times New Roman" panose="02020603050405020304" pitchFamily="18" charset="0"/>
              </a:rPr>
              <a:t> </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Boxplot of some bioclimatic variables in continental and insular Southeast Asia (SA), and India shown in </a:t>
            </a:r>
            <a:r>
              <a:rPr lang="en-US" altLang="ja-JP" sz="1200" dirty="0">
                <a:latin typeface="Times New Roman" panose="02020603050405020304" pitchFamily="18" charset="0"/>
                <a:ea typeface="Times New Roman" panose="02020603050405020304" pitchFamily="18" charset="0"/>
                <a:cs typeface="Times New Roman" panose="02020603050405020304" pitchFamily="18" charset="0"/>
              </a:rPr>
              <a:t>Appendix</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S4 from historical climate data during 1970–2000. Data source: Fick and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Hijmans</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(2017); data are available at online from </a:t>
            </a:r>
            <a:r>
              <a:rPr lang="en-US" altLang="ja-JP" sz="1200" dirty="0" err="1">
                <a:effectLst/>
                <a:latin typeface="Times New Roman" panose="02020603050405020304" pitchFamily="18" charset="0"/>
                <a:ea typeface="Times New Roman" panose="02020603050405020304" pitchFamily="18" charset="0"/>
                <a:cs typeface="Times New Roman" panose="02020603050405020304" pitchFamily="18" charset="0"/>
              </a:rPr>
              <a:t>WorldClim</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(https://www.worldclim.org/), </a:t>
            </a:r>
            <a:r>
              <a:rPr lang="en-US" altLang="ja-JP" sz="1200" dirty="0">
                <a:latin typeface="Times New Roman" panose="02020603050405020304" pitchFamily="18" charset="0"/>
                <a:ea typeface="Times New Roman" panose="02020603050405020304" pitchFamily="18" charset="0"/>
                <a:cs typeface="Times New Roman" panose="02020603050405020304" pitchFamily="18" charset="0"/>
              </a:rPr>
              <a:t>accessed on December 2, 2024</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ja-JP" sz="1200" dirty="0">
                <a:latin typeface="Times New Roman" panose="02020603050405020304" pitchFamily="18" charset="0"/>
                <a:ea typeface="Times New Roman" panose="02020603050405020304" pitchFamily="18" charset="0"/>
                <a:cs typeface="Times New Roman" panose="02020603050405020304" pitchFamily="18" charset="0"/>
              </a:rPr>
              <a:t>M</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iddle horizontal line in each box indicates mean value</a:t>
            </a:r>
            <a:r>
              <a:rPr lang="en-US" altLang="ja-JP" sz="1200" dirty="0">
                <a:latin typeface="Times New Roman" panose="02020603050405020304" pitchFamily="18" charset="0"/>
                <a:ea typeface="Times New Roman" panose="02020603050405020304" pitchFamily="18" charset="0"/>
                <a:cs typeface="Times New Roman" panose="02020603050405020304" pitchFamily="18" charset="0"/>
              </a:rPr>
              <a:t>;</a:t>
            </a:r>
            <a:r>
              <a:rPr lang="en-US" altLang="ja-JP" sz="1200" dirty="0">
                <a:effectLst/>
                <a:latin typeface="Times New Roman" panose="02020603050405020304" pitchFamily="18" charset="0"/>
                <a:ea typeface="Times New Roman" panose="02020603050405020304" pitchFamily="18" charset="0"/>
                <a:cs typeface="Times New Roman" panose="02020603050405020304" pitchFamily="18" charset="0"/>
              </a:rPr>
              <a:t> top and bottom horizontal lines indicate ± standard deviation, respectively. Vertical bars indicate maximum and minimum values, respectively. </a:t>
            </a:r>
            <a:endParaRPr lang="ja-JP" altLang="en-US" sz="1200" dirty="0">
              <a:latin typeface="Times New Roman" panose="02020603050405020304" pitchFamily="18" charset="0"/>
              <a:cs typeface="Times New Roman" panose="02020603050405020304" pitchFamily="18" charset="0"/>
            </a:endParaRPr>
          </a:p>
        </p:txBody>
      </p:sp>
      <p:pic>
        <p:nvPicPr>
          <p:cNvPr id="19" name="図 18">
            <a:extLst>
              <a:ext uri="{FF2B5EF4-FFF2-40B4-BE49-F238E27FC236}">
                <a16:creationId xmlns:a16="http://schemas.microsoft.com/office/drawing/2014/main" id="{679E4779-DCF9-8763-F7D7-73C993DE8131}"/>
              </a:ext>
            </a:extLst>
          </p:cNvPr>
          <p:cNvPicPr>
            <a:picLocks noChangeAspect="1"/>
          </p:cNvPicPr>
          <p:nvPr/>
        </p:nvPicPr>
        <p:blipFill>
          <a:blip r:embed="rId2"/>
          <a:srcRect l="9116" b="14782"/>
          <a:stretch>
            <a:fillRect/>
          </a:stretch>
        </p:blipFill>
        <p:spPr>
          <a:xfrm>
            <a:off x="5031325" y="2953063"/>
            <a:ext cx="2944677" cy="2455874"/>
          </a:xfrm>
          <a:prstGeom prst="rect">
            <a:avLst/>
          </a:prstGeom>
        </p:spPr>
      </p:pic>
      <p:pic>
        <p:nvPicPr>
          <p:cNvPr id="20" name="図 19">
            <a:extLst>
              <a:ext uri="{FF2B5EF4-FFF2-40B4-BE49-F238E27FC236}">
                <a16:creationId xmlns:a16="http://schemas.microsoft.com/office/drawing/2014/main" id="{1DE40DFC-1F5C-9079-069C-2830D9A6E818}"/>
              </a:ext>
            </a:extLst>
          </p:cNvPr>
          <p:cNvPicPr>
            <a:picLocks noChangeAspect="1"/>
          </p:cNvPicPr>
          <p:nvPr/>
        </p:nvPicPr>
        <p:blipFill>
          <a:blip r:embed="rId3"/>
          <a:srcRect l="9159" b="14737"/>
          <a:stretch>
            <a:fillRect/>
          </a:stretch>
        </p:blipFill>
        <p:spPr>
          <a:xfrm>
            <a:off x="1100635" y="2954587"/>
            <a:ext cx="2944676" cy="2455874"/>
          </a:xfrm>
          <a:prstGeom prst="rect">
            <a:avLst/>
          </a:prstGeom>
        </p:spPr>
      </p:pic>
      <p:pic>
        <p:nvPicPr>
          <p:cNvPr id="21" name="図 20">
            <a:extLst>
              <a:ext uri="{FF2B5EF4-FFF2-40B4-BE49-F238E27FC236}">
                <a16:creationId xmlns:a16="http://schemas.microsoft.com/office/drawing/2014/main" id="{DBA9131C-1805-1479-CE90-932AF980B26F}"/>
              </a:ext>
            </a:extLst>
          </p:cNvPr>
          <p:cNvPicPr>
            <a:picLocks noChangeAspect="1"/>
          </p:cNvPicPr>
          <p:nvPr/>
        </p:nvPicPr>
        <p:blipFill>
          <a:blip r:embed="rId4"/>
          <a:srcRect l="9341" b="13967"/>
          <a:stretch>
            <a:fillRect/>
          </a:stretch>
        </p:blipFill>
        <p:spPr>
          <a:xfrm>
            <a:off x="1106563" y="398740"/>
            <a:ext cx="2938747" cy="2479373"/>
          </a:xfrm>
          <a:prstGeom prst="rect">
            <a:avLst/>
          </a:prstGeom>
        </p:spPr>
      </p:pic>
      <p:pic>
        <p:nvPicPr>
          <p:cNvPr id="23" name="図 22">
            <a:extLst>
              <a:ext uri="{FF2B5EF4-FFF2-40B4-BE49-F238E27FC236}">
                <a16:creationId xmlns:a16="http://schemas.microsoft.com/office/drawing/2014/main" id="{EF3BEA40-0950-2E18-F2ED-20FBE495327F}"/>
              </a:ext>
            </a:extLst>
          </p:cNvPr>
          <p:cNvPicPr>
            <a:picLocks noChangeAspect="1"/>
          </p:cNvPicPr>
          <p:nvPr/>
        </p:nvPicPr>
        <p:blipFill>
          <a:blip r:embed="rId5"/>
          <a:srcRect l="11154" b="13967"/>
          <a:stretch>
            <a:fillRect/>
          </a:stretch>
        </p:blipFill>
        <p:spPr>
          <a:xfrm>
            <a:off x="8956088" y="396167"/>
            <a:ext cx="2943615" cy="2479373"/>
          </a:xfrm>
          <a:prstGeom prst="rect">
            <a:avLst/>
          </a:prstGeom>
        </p:spPr>
      </p:pic>
      <p:sp>
        <p:nvSpPr>
          <p:cNvPr id="24" name="テキスト ボックス 23">
            <a:extLst>
              <a:ext uri="{FF2B5EF4-FFF2-40B4-BE49-F238E27FC236}">
                <a16:creationId xmlns:a16="http://schemas.microsoft.com/office/drawing/2014/main" id="{534A0ECD-A8C4-E236-67AE-EC52D085DDE2}"/>
              </a:ext>
            </a:extLst>
          </p:cNvPr>
          <p:cNvSpPr txBox="1"/>
          <p:nvPr/>
        </p:nvSpPr>
        <p:spPr>
          <a:xfrm>
            <a:off x="8117503" y="425846"/>
            <a:ext cx="553998" cy="2479373"/>
          </a:xfrm>
          <a:prstGeom prst="rect">
            <a:avLst/>
          </a:prstGeom>
          <a:noFill/>
        </p:spPr>
        <p:txBody>
          <a:bodyPr vert="vert270" wrap="square" rtlCol="0">
            <a:spAutoFit/>
          </a:bodyPr>
          <a:lstStyle/>
          <a:p>
            <a:pPr algn="ctr"/>
            <a:r>
              <a:rPr kumimoji="1" lang="en-US" altLang="ja-JP" sz="1200" dirty="0">
                <a:latin typeface="Arial" panose="020B0604020202020204" pitchFamily="34" charset="0"/>
                <a:cs typeface="Arial" panose="020B0604020202020204" pitchFamily="34" charset="0"/>
              </a:rPr>
              <a:t>Precipitation in the warmest  quarter (</a:t>
            </a:r>
            <a:r>
              <a:rPr lang="en-US" altLang="ja-JP" sz="1200" dirty="0">
                <a:latin typeface="Arial" panose="020B0604020202020204" pitchFamily="34" charset="0"/>
                <a:cs typeface="Arial" panose="020B0604020202020204" pitchFamily="34" charset="0"/>
              </a:rPr>
              <a:t>mm</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pic>
        <p:nvPicPr>
          <p:cNvPr id="22" name="図 21">
            <a:extLst>
              <a:ext uri="{FF2B5EF4-FFF2-40B4-BE49-F238E27FC236}">
                <a16:creationId xmlns:a16="http://schemas.microsoft.com/office/drawing/2014/main" id="{E82F8840-9439-2495-4100-3FD12F2F4CA1}"/>
              </a:ext>
            </a:extLst>
          </p:cNvPr>
          <p:cNvPicPr>
            <a:picLocks noChangeAspect="1"/>
          </p:cNvPicPr>
          <p:nvPr/>
        </p:nvPicPr>
        <p:blipFill>
          <a:blip r:embed="rId6"/>
          <a:srcRect l="9341" b="13967"/>
          <a:stretch>
            <a:fillRect/>
          </a:stretch>
        </p:blipFill>
        <p:spPr>
          <a:xfrm>
            <a:off x="5031326" y="398740"/>
            <a:ext cx="2938747" cy="2479373"/>
          </a:xfrm>
          <a:prstGeom prst="rect">
            <a:avLst/>
          </a:prstGeom>
        </p:spPr>
      </p:pic>
      <p:grpSp>
        <p:nvGrpSpPr>
          <p:cNvPr id="7" name="グループ化 6">
            <a:extLst>
              <a:ext uri="{FF2B5EF4-FFF2-40B4-BE49-F238E27FC236}">
                <a16:creationId xmlns:a16="http://schemas.microsoft.com/office/drawing/2014/main" id="{4F017C63-B3B1-3291-7D08-F5E3FF28ED30}"/>
              </a:ext>
            </a:extLst>
          </p:cNvPr>
          <p:cNvGrpSpPr/>
          <p:nvPr/>
        </p:nvGrpSpPr>
        <p:grpSpPr>
          <a:xfrm>
            <a:off x="725682" y="406398"/>
            <a:ext cx="424874" cy="2527132"/>
            <a:chOff x="725682" y="406398"/>
            <a:chExt cx="424874" cy="2527132"/>
          </a:xfrm>
        </p:grpSpPr>
        <p:sp>
          <p:nvSpPr>
            <p:cNvPr id="2" name="テキスト ボックス 1">
              <a:extLst>
                <a:ext uri="{FF2B5EF4-FFF2-40B4-BE49-F238E27FC236}">
                  <a16:creationId xmlns:a16="http://schemas.microsoft.com/office/drawing/2014/main" id="{3204EFD7-DD1C-6F6E-E64E-10799325B025}"/>
                </a:ext>
              </a:extLst>
            </p:cNvPr>
            <p:cNvSpPr txBox="1"/>
            <p:nvPr/>
          </p:nvSpPr>
          <p:spPr>
            <a:xfrm>
              <a:off x="725682" y="40639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45</a:t>
              </a:r>
              <a:endParaRPr kumimoji="1" lang="ja-JP" altLang="en-US" sz="1200"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F7DA8521-9339-6B69-837F-F66D781E9631}"/>
                </a:ext>
              </a:extLst>
            </p:cNvPr>
            <p:cNvSpPr txBox="1"/>
            <p:nvPr/>
          </p:nvSpPr>
          <p:spPr>
            <a:xfrm>
              <a:off x="725682" y="96893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a:t>
              </a:r>
              <a:endParaRPr kumimoji="1" lang="ja-JP" altLang="en-US" sz="1200"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F542471D-45AF-715D-F68A-8259FB7EAE73}"/>
                </a:ext>
              </a:extLst>
            </p:cNvPr>
            <p:cNvSpPr txBox="1"/>
            <p:nvPr/>
          </p:nvSpPr>
          <p:spPr>
            <a:xfrm>
              <a:off x="725682" y="153146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5" name="テキスト ボックス 4">
              <a:extLst>
                <a:ext uri="{FF2B5EF4-FFF2-40B4-BE49-F238E27FC236}">
                  <a16:creationId xmlns:a16="http://schemas.microsoft.com/office/drawing/2014/main" id="{E5CF3209-E0D3-4962-ECFA-151ADF492ACB}"/>
                </a:ext>
              </a:extLst>
            </p:cNvPr>
            <p:cNvSpPr txBox="1"/>
            <p:nvPr/>
          </p:nvSpPr>
          <p:spPr>
            <a:xfrm>
              <a:off x="725682" y="209399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42D1776D-22E2-5562-2DA0-D935A2099201}"/>
                </a:ext>
              </a:extLst>
            </p:cNvPr>
            <p:cNvSpPr txBox="1"/>
            <p:nvPr/>
          </p:nvSpPr>
          <p:spPr>
            <a:xfrm>
              <a:off x="725682" y="265653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grpSp>
      <p:grpSp>
        <p:nvGrpSpPr>
          <p:cNvPr id="13" name="グループ化 12">
            <a:extLst>
              <a:ext uri="{FF2B5EF4-FFF2-40B4-BE49-F238E27FC236}">
                <a16:creationId xmlns:a16="http://schemas.microsoft.com/office/drawing/2014/main" id="{98513458-EB2F-2529-5CE5-293ABE77C0D1}"/>
              </a:ext>
            </a:extLst>
          </p:cNvPr>
          <p:cNvGrpSpPr/>
          <p:nvPr/>
        </p:nvGrpSpPr>
        <p:grpSpPr>
          <a:xfrm>
            <a:off x="4644963" y="399053"/>
            <a:ext cx="424874" cy="2528900"/>
            <a:chOff x="4644963" y="399053"/>
            <a:chExt cx="424874" cy="2528900"/>
          </a:xfrm>
        </p:grpSpPr>
        <p:sp>
          <p:nvSpPr>
            <p:cNvPr id="8" name="テキスト ボックス 7">
              <a:extLst>
                <a:ext uri="{FF2B5EF4-FFF2-40B4-BE49-F238E27FC236}">
                  <a16:creationId xmlns:a16="http://schemas.microsoft.com/office/drawing/2014/main" id="{3F70EDBC-4E1C-69E9-356B-63C7B849B838}"/>
                </a:ext>
              </a:extLst>
            </p:cNvPr>
            <p:cNvSpPr txBox="1"/>
            <p:nvPr/>
          </p:nvSpPr>
          <p:spPr>
            <a:xfrm>
              <a:off x="4644963" y="399053"/>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35</a:t>
              </a:r>
              <a:endParaRPr kumimoji="1" lang="ja-JP" altLang="en-US" sz="1200"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67C67BCF-1D6A-C200-1D9E-F0A07BEBB0FF}"/>
                </a:ext>
              </a:extLst>
            </p:cNvPr>
            <p:cNvSpPr txBox="1"/>
            <p:nvPr/>
          </p:nvSpPr>
          <p:spPr>
            <a:xfrm>
              <a:off x="4644963" y="1525003"/>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1D49AFC8-A3D4-0827-1535-6A90EFA9D9BE}"/>
                </a:ext>
              </a:extLst>
            </p:cNvPr>
            <p:cNvSpPr txBox="1"/>
            <p:nvPr/>
          </p:nvSpPr>
          <p:spPr>
            <a:xfrm>
              <a:off x="4644963" y="265095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grpSp>
      <p:grpSp>
        <p:nvGrpSpPr>
          <p:cNvPr id="30" name="グループ化 29">
            <a:extLst>
              <a:ext uri="{FF2B5EF4-FFF2-40B4-BE49-F238E27FC236}">
                <a16:creationId xmlns:a16="http://schemas.microsoft.com/office/drawing/2014/main" id="{53332778-0EA9-0871-EAFB-6023BF90ED8A}"/>
              </a:ext>
            </a:extLst>
          </p:cNvPr>
          <p:cNvGrpSpPr/>
          <p:nvPr/>
        </p:nvGrpSpPr>
        <p:grpSpPr>
          <a:xfrm>
            <a:off x="8539022" y="397678"/>
            <a:ext cx="461956" cy="2526614"/>
            <a:chOff x="8539022" y="397678"/>
            <a:chExt cx="461956" cy="2526614"/>
          </a:xfrm>
        </p:grpSpPr>
        <p:sp>
          <p:nvSpPr>
            <p:cNvPr id="15" name="テキスト ボックス 14">
              <a:extLst>
                <a:ext uri="{FF2B5EF4-FFF2-40B4-BE49-F238E27FC236}">
                  <a16:creationId xmlns:a16="http://schemas.microsoft.com/office/drawing/2014/main" id="{46BC8E4E-1801-6A58-FFB0-5A7D9A08C3A3}"/>
                </a:ext>
              </a:extLst>
            </p:cNvPr>
            <p:cNvSpPr txBox="1"/>
            <p:nvPr/>
          </p:nvSpPr>
          <p:spPr>
            <a:xfrm>
              <a:off x="8539022" y="397678"/>
              <a:ext cx="461956"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600</a:t>
              </a:r>
              <a:endParaRPr kumimoji="1" lang="ja-JP" altLang="en-US" sz="1200" dirty="0">
                <a:latin typeface="Arial" panose="020B0604020202020204" pitchFamily="34" charset="0"/>
                <a:cs typeface="Arial" panose="020B0604020202020204" pitchFamily="34" charset="0"/>
              </a:endParaRPr>
            </a:p>
          </p:txBody>
        </p:sp>
        <p:sp>
          <p:nvSpPr>
            <p:cNvPr id="16" name="テキスト ボックス 15">
              <a:extLst>
                <a:ext uri="{FF2B5EF4-FFF2-40B4-BE49-F238E27FC236}">
                  <a16:creationId xmlns:a16="http://schemas.microsoft.com/office/drawing/2014/main" id="{535E79A9-57D1-A783-7396-6271B74EBF2C}"/>
                </a:ext>
              </a:extLst>
            </p:cNvPr>
            <p:cNvSpPr txBox="1"/>
            <p:nvPr/>
          </p:nvSpPr>
          <p:spPr>
            <a:xfrm>
              <a:off x="8539022" y="772614"/>
              <a:ext cx="461956"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500</a:t>
              </a:r>
              <a:endParaRPr kumimoji="1" lang="ja-JP" altLang="en-US" sz="1200" dirty="0">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D4A858E5-B5F3-8070-16F4-3B2840E9B0A0}"/>
                </a:ext>
              </a:extLst>
            </p:cNvPr>
            <p:cNvSpPr txBox="1"/>
            <p:nvPr/>
          </p:nvSpPr>
          <p:spPr>
            <a:xfrm>
              <a:off x="8539022" y="1147550"/>
              <a:ext cx="461956"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400</a:t>
              </a:r>
              <a:endParaRPr kumimoji="1" lang="ja-JP" altLang="en-US" sz="1200" dirty="0">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510EAA0B-D51E-A3DF-2566-BBD135817213}"/>
                </a:ext>
              </a:extLst>
            </p:cNvPr>
            <p:cNvSpPr txBox="1"/>
            <p:nvPr/>
          </p:nvSpPr>
          <p:spPr>
            <a:xfrm>
              <a:off x="8539022" y="1522486"/>
              <a:ext cx="461956"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300</a:t>
              </a:r>
              <a:endParaRPr kumimoji="1" lang="ja-JP" altLang="en-US" sz="1200" dirty="0">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90FD8512-1FE0-637C-03BE-C6F3667C98EC}"/>
                </a:ext>
              </a:extLst>
            </p:cNvPr>
            <p:cNvSpPr txBox="1"/>
            <p:nvPr/>
          </p:nvSpPr>
          <p:spPr>
            <a:xfrm>
              <a:off x="8539022" y="1897422"/>
              <a:ext cx="461956"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200</a:t>
              </a:r>
              <a:endParaRPr kumimoji="1" lang="ja-JP" altLang="en-US" sz="1200" dirty="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13528DA2-7E3A-62CB-7C7F-961F6446463A}"/>
                </a:ext>
              </a:extLst>
            </p:cNvPr>
            <p:cNvSpPr txBox="1"/>
            <p:nvPr/>
          </p:nvSpPr>
          <p:spPr>
            <a:xfrm>
              <a:off x="8539022" y="2272358"/>
              <a:ext cx="461956"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100</a:t>
              </a:r>
              <a:endParaRPr kumimoji="1" lang="ja-JP" altLang="en-US" sz="1200" dirty="0">
                <a:latin typeface="Arial" panose="020B0604020202020204" pitchFamily="34" charset="0"/>
                <a:cs typeface="Arial" panose="020B0604020202020204" pitchFamily="34" charset="0"/>
              </a:endParaRPr>
            </a:p>
          </p:txBody>
        </p:sp>
        <p:sp>
          <p:nvSpPr>
            <p:cNvPr id="29" name="テキスト ボックス 28">
              <a:extLst>
                <a:ext uri="{FF2B5EF4-FFF2-40B4-BE49-F238E27FC236}">
                  <a16:creationId xmlns:a16="http://schemas.microsoft.com/office/drawing/2014/main" id="{2AFDB573-5A7C-3459-2C96-2E86AE63F708}"/>
                </a:ext>
              </a:extLst>
            </p:cNvPr>
            <p:cNvSpPr txBox="1"/>
            <p:nvPr/>
          </p:nvSpPr>
          <p:spPr>
            <a:xfrm>
              <a:off x="8539022" y="2647293"/>
              <a:ext cx="461956"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0</a:t>
              </a:r>
              <a:endParaRPr kumimoji="1" lang="ja-JP" altLang="en-US" sz="1200" dirty="0">
                <a:latin typeface="Arial" panose="020B0604020202020204" pitchFamily="34" charset="0"/>
                <a:cs typeface="Arial" panose="020B0604020202020204" pitchFamily="34" charset="0"/>
              </a:endParaRPr>
            </a:p>
          </p:txBody>
        </p:sp>
      </p:grpSp>
      <p:grpSp>
        <p:nvGrpSpPr>
          <p:cNvPr id="31" name="グループ化 30">
            <a:extLst>
              <a:ext uri="{FF2B5EF4-FFF2-40B4-BE49-F238E27FC236}">
                <a16:creationId xmlns:a16="http://schemas.microsoft.com/office/drawing/2014/main" id="{B212DDA8-FE7F-50AE-1364-0B680ACE1DD0}"/>
              </a:ext>
            </a:extLst>
          </p:cNvPr>
          <p:cNvGrpSpPr/>
          <p:nvPr/>
        </p:nvGrpSpPr>
        <p:grpSpPr>
          <a:xfrm>
            <a:off x="730302" y="2960258"/>
            <a:ext cx="424874" cy="2527132"/>
            <a:chOff x="725682" y="406398"/>
            <a:chExt cx="424874" cy="2527132"/>
          </a:xfrm>
        </p:grpSpPr>
        <p:sp>
          <p:nvSpPr>
            <p:cNvPr id="32" name="テキスト ボックス 31">
              <a:extLst>
                <a:ext uri="{FF2B5EF4-FFF2-40B4-BE49-F238E27FC236}">
                  <a16:creationId xmlns:a16="http://schemas.microsoft.com/office/drawing/2014/main" id="{F0A2050F-6261-E881-390D-DDFADDC5E249}"/>
                </a:ext>
              </a:extLst>
            </p:cNvPr>
            <p:cNvSpPr txBox="1"/>
            <p:nvPr/>
          </p:nvSpPr>
          <p:spPr>
            <a:xfrm>
              <a:off x="725682" y="40639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E6A59504-6F05-0F90-CB23-06C642C8B43E}"/>
                </a:ext>
              </a:extLst>
            </p:cNvPr>
            <p:cNvSpPr txBox="1"/>
            <p:nvPr/>
          </p:nvSpPr>
          <p:spPr>
            <a:xfrm>
              <a:off x="725682" y="96893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CB72EDE1-F918-4C4E-6E3C-D28F97B3F73B}"/>
                </a:ext>
              </a:extLst>
            </p:cNvPr>
            <p:cNvSpPr txBox="1"/>
            <p:nvPr/>
          </p:nvSpPr>
          <p:spPr>
            <a:xfrm>
              <a:off x="725682" y="153146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35" name="テキスト ボックス 34">
              <a:extLst>
                <a:ext uri="{FF2B5EF4-FFF2-40B4-BE49-F238E27FC236}">
                  <a16:creationId xmlns:a16="http://schemas.microsoft.com/office/drawing/2014/main" id="{022F7423-D690-AD6B-733E-C80C62C63357}"/>
                </a:ext>
              </a:extLst>
            </p:cNvPr>
            <p:cNvSpPr txBox="1"/>
            <p:nvPr/>
          </p:nvSpPr>
          <p:spPr>
            <a:xfrm>
              <a:off x="725682" y="209399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sp>
          <p:nvSpPr>
            <p:cNvPr id="36" name="テキスト ボックス 35">
              <a:extLst>
                <a:ext uri="{FF2B5EF4-FFF2-40B4-BE49-F238E27FC236}">
                  <a16:creationId xmlns:a16="http://schemas.microsoft.com/office/drawing/2014/main" id="{91C4134E-98D4-A58F-12C6-683F0F17D4C2}"/>
                </a:ext>
              </a:extLst>
            </p:cNvPr>
            <p:cNvSpPr txBox="1"/>
            <p:nvPr/>
          </p:nvSpPr>
          <p:spPr>
            <a:xfrm>
              <a:off x="725682" y="265653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5</a:t>
              </a:r>
              <a:endParaRPr kumimoji="1" lang="ja-JP" altLang="en-US" sz="1200" dirty="0">
                <a:latin typeface="Arial" panose="020B0604020202020204" pitchFamily="34" charset="0"/>
                <a:cs typeface="Arial" panose="020B0604020202020204" pitchFamily="34" charset="0"/>
              </a:endParaRPr>
            </a:p>
          </p:txBody>
        </p:sp>
      </p:grpSp>
      <p:grpSp>
        <p:nvGrpSpPr>
          <p:cNvPr id="37" name="グループ化 36">
            <a:extLst>
              <a:ext uri="{FF2B5EF4-FFF2-40B4-BE49-F238E27FC236}">
                <a16:creationId xmlns:a16="http://schemas.microsoft.com/office/drawing/2014/main" id="{111E1720-0208-EDFE-FEDD-42082E554271}"/>
              </a:ext>
            </a:extLst>
          </p:cNvPr>
          <p:cNvGrpSpPr/>
          <p:nvPr/>
        </p:nvGrpSpPr>
        <p:grpSpPr>
          <a:xfrm>
            <a:off x="4643751" y="2960258"/>
            <a:ext cx="424874" cy="2527132"/>
            <a:chOff x="725682" y="406398"/>
            <a:chExt cx="424874" cy="2527132"/>
          </a:xfrm>
        </p:grpSpPr>
        <p:sp>
          <p:nvSpPr>
            <p:cNvPr id="38" name="テキスト ボックス 37">
              <a:extLst>
                <a:ext uri="{FF2B5EF4-FFF2-40B4-BE49-F238E27FC236}">
                  <a16:creationId xmlns:a16="http://schemas.microsoft.com/office/drawing/2014/main" id="{B2DBDB27-A164-0EB0-7DC2-4AD5C221428B}"/>
                </a:ext>
              </a:extLst>
            </p:cNvPr>
            <p:cNvSpPr txBox="1"/>
            <p:nvPr/>
          </p:nvSpPr>
          <p:spPr>
            <a:xfrm>
              <a:off x="725682" y="406398"/>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30</a:t>
              </a:r>
              <a:endParaRPr kumimoji="1" lang="ja-JP" altLang="en-US" sz="1200" dirty="0">
                <a:latin typeface="Arial" panose="020B0604020202020204" pitchFamily="34" charset="0"/>
                <a:cs typeface="Arial" panose="020B0604020202020204" pitchFamily="34" charset="0"/>
              </a:endParaRPr>
            </a:p>
          </p:txBody>
        </p:sp>
        <p:sp>
          <p:nvSpPr>
            <p:cNvPr id="39" name="テキスト ボックス 38">
              <a:extLst>
                <a:ext uri="{FF2B5EF4-FFF2-40B4-BE49-F238E27FC236}">
                  <a16:creationId xmlns:a16="http://schemas.microsoft.com/office/drawing/2014/main" id="{C93D3806-0ADA-59BB-0440-5683A7B5A218}"/>
                </a:ext>
              </a:extLst>
            </p:cNvPr>
            <p:cNvSpPr txBox="1"/>
            <p:nvPr/>
          </p:nvSpPr>
          <p:spPr>
            <a:xfrm>
              <a:off x="725682" y="96893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25</a:t>
              </a:r>
              <a:endParaRPr kumimoji="1" lang="ja-JP" altLang="en-US" sz="1200" dirty="0">
                <a:latin typeface="Arial" panose="020B0604020202020204" pitchFamily="34" charset="0"/>
                <a:cs typeface="Arial" panose="020B0604020202020204" pitchFamily="34" charset="0"/>
              </a:endParaRPr>
            </a:p>
          </p:txBody>
        </p:sp>
        <p:sp>
          <p:nvSpPr>
            <p:cNvPr id="40" name="テキスト ボックス 39">
              <a:extLst>
                <a:ext uri="{FF2B5EF4-FFF2-40B4-BE49-F238E27FC236}">
                  <a16:creationId xmlns:a16="http://schemas.microsoft.com/office/drawing/2014/main" id="{FC39C7F2-572E-B9EA-54AD-C54FE8F3C53D}"/>
                </a:ext>
              </a:extLst>
            </p:cNvPr>
            <p:cNvSpPr txBox="1"/>
            <p:nvPr/>
          </p:nvSpPr>
          <p:spPr>
            <a:xfrm>
              <a:off x="725682" y="1531464"/>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20</a:t>
              </a:r>
              <a:endParaRPr kumimoji="1" lang="ja-JP" altLang="en-US" sz="1200" dirty="0">
                <a:latin typeface="Arial" panose="020B0604020202020204" pitchFamily="34" charset="0"/>
                <a:cs typeface="Arial" panose="020B0604020202020204" pitchFamily="34" charset="0"/>
              </a:endParaRPr>
            </a:p>
          </p:txBody>
        </p:sp>
        <p:sp>
          <p:nvSpPr>
            <p:cNvPr id="41" name="テキスト ボックス 40">
              <a:extLst>
                <a:ext uri="{FF2B5EF4-FFF2-40B4-BE49-F238E27FC236}">
                  <a16:creationId xmlns:a16="http://schemas.microsoft.com/office/drawing/2014/main" id="{DDB6541C-4AFE-0BC7-B963-83AB4D07E779}"/>
                </a:ext>
              </a:extLst>
            </p:cNvPr>
            <p:cNvSpPr txBox="1"/>
            <p:nvPr/>
          </p:nvSpPr>
          <p:spPr>
            <a:xfrm>
              <a:off x="725682" y="2093997"/>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15</a:t>
              </a:r>
              <a:endParaRPr kumimoji="1" lang="ja-JP" altLang="en-US" sz="1200" dirty="0">
                <a:latin typeface="Arial" panose="020B0604020202020204" pitchFamily="34" charset="0"/>
                <a:cs typeface="Arial" panose="020B0604020202020204" pitchFamily="34" charset="0"/>
              </a:endParaRPr>
            </a:p>
          </p:txBody>
        </p:sp>
        <p:sp>
          <p:nvSpPr>
            <p:cNvPr id="42" name="テキスト ボックス 41">
              <a:extLst>
                <a:ext uri="{FF2B5EF4-FFF2-40B4-BE49-F238E27FC236}">
                  <a16:creationId xmlns:a16="http://schemas.microsoft.com/office/drawing/2014/main" id="{ACF6D62B-5905-57C6-AB5E-DE0F8050CCC7}"/>
                </a:ext>
              </a:extLst>
            </p:cNvPr>
            <p:cNvSpPr txBox="1"/>
            <p:nvPr/>
          </p:nvSpPr>
          <p:spPr>
            <a:xfrm>
              <a:off x="725682" y="2656531"/>
              <a:ext cx="424874" cy="276999"/>
            </a:xfrm>
            <a:prstGeom prst="rect">
              <a:avLst/>
            </a:prstGeom>
            <a:noFill/>
          </p:spPr>
          <p:txBody>
            <a:bodyPr wrap="square" rtlCol="0">
              <a:spAutoFit/>
            </a:bodyPr>
            <a:lstStyle/>
            <a:p>
              <a:pPr algn="r"/>
              <a:r>
                <a:rPr kumimoji="1" lang="en-US" altLang="ja-JP" sz="1200" dirty="0">
                  <a:latin typeface="Arial" panose="020B0604020202020204" pitchFamily="34" charset="0"/>
                  <a:cs typeface="Arial" panose="020B0604020202020204" pitchFamily="34" charset="0"/>
                </a:rPr>
                <a:t>10</a:t>
              </a:r>
              <a:endParaRPr kumimoji="1" lang="ja-JP" altLang="en-US" sz="1200" dirty="0">
                <a:latin typeface="Arial" panose="020B0604020202020204" pitchFamily="34" charset="0"/>
                <a:cs typeface="Arial" panose="020B0604020202020204" pitchFamily="34" charset="0"/>
              </a:endParaRPr>
            </a:p>
          </p:txBody>
        </p:sp>
      </p:grpSp>
      <p:grpSp>
        <p:nvGrpSpPr>
          <p:cNvPr id="46" name="グループ化 45">
            <a:extLst>
              <a:ext uri="{FF2B5EF4-FFF2-40B4-BE49-F238E27FC236}">
                <a16:creationId xmlns:a16="http://schemas.microsoft.com/office/drawing/2014/main" id="{52A24769-9527-DB3F-6550-4CC9F21432C7}"/>
              </a:ext>
            </a:extLst>
          </p:cNvPr>
          <p:cNvGrpSpPr/>
          <p:nvPr/>
        </p:nvGrpSpPr>
        <p:grpSpPr>
          <a:xfrm>
            <a:off x="1150556" y="5348891"/>
            <a:ext cx="2759507" cy="461665"/>
            <a:chOff x="1150556" y="5376599"/>
            <a:chExt cx="2759507" cy="461665"/>
          </a:xfrm>
        </p:grpSpPr>
        <p:sp>
          <p:nvSpPr>
            <p:cNvPr id="43" name="テキスト ボックス 42">
              <a:extLst>
                <a:ext uri="{FF2B5EF4-FFF2-40B4-BE49-F238E27FC236}">
                  <a16:creationId xmlns:a16="http://schemas.microsoft.com/office/drawing/2014/main" id="{9F320F83-728B-4F35-66B7-1AB594488510}"/>
                </a:ext>
              </a:extLst>
            </p:cNvPr>
            <p:cNvSpPr txBox="1"/>
            <p:nvPr/>
          </p:nvSpPr>
          <p:spPr>
            <a:xfrm>
              <a:off x="1150556" y="5376599"/>
              <a:ext cx="934226" cy="461665"/>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SA</a:t>
              </a:r>
            </a:p>
            <a:p>
              <a:pPr algn="ctr"/>
              <a:r>
                <a:rPr kumimoji="1" lang="en-US" altLang="ja-JP" sz="1200" dirty="0">
                  <a:latin typeface="Arial" panose="020B0604020202020204" pitchFamily="34" charset="0"/>
                  <a:cs typeface="Arial" panose="020B0604020202020204" pitchFamily="34" charset="0"/>
                </a:rPr>
                <a:t>(continent)</a:t>
              </a:r>
              <a:endParaRPr kumimoji="1" lang="ja-JP" altLang="en-US" sz="1200" dirty="0">
                <a:latin typeface="Arial" panose="020B0604020202020204" pitchFamily="34" charset="0"/>
                <a:cs typeface="Arial" panose="020B0604020202020204" pitchFamily="34" charset="0"/>
              </a:endParaRPr>
            </a:p>
          </p:txBody>
        </p:sp>
        <p:sp>
          <p:nvSpPr>
            <p:cNvPr id="44" name="テキスト ボックス 43">
              <a:extLst>
                <a:ext uri="{FF2B5EF4-FFF2-40B4-BE49-F238E27FC236}">
                  <a16:creationId xmlns:a16="http://schemas.microsoft.com/office/drawing/2014/main" id="{2444054B-5550-C262-0F5A-2A51638E3D40}"/>
                </a:ext>
              </a:extLst>
            </p:cNvPr>
            <p:cNvSpPr txBox="1"/>
            <p:nvPr/>
          </p:nvSpPr>
          <p:spPr>
            <a:xfrm>
              <a:off x="2063197" y="5376599"/>
              <a:ext cx="934226" cy="461665"/>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SA</a:t>
              </a:r>
            </a:p>
            <a:p>
              <a:pPr algn="ctr"/>
              <a:r>
                <a:rPr kumimoji="1" lang="en-US" altLang="ja-JP" sz="1200" dirty="0">
                  <a:latin typeface="Arial" panose="020B0604020202020204" pitchFamily="34" charset="0"/>
                  <a:cs typeface="Arial" panose="020B0604020202020204" pitchFamily="34" charset="0"/>
                </a:rPr>
                <a:t>(island)</a:t>
              </a:r>
              <a:endParaRPr kumimoji="1" lang="ja-JP" altLang="en-US" sz="1200" dirty="0">
                <a:latin typeface="Arial" panose="020B0604020202020204" pitchFamily="34" charset="0"/>
                <a:cs typeface="Arial" panose="020B0604020202020204" pitchFamily="34" charset="0"/>
              </a:endParaRPr>
            </a:p>
          </p:txBody>
        </p:sp>
        <p:sp>
          <p:nvSpPr>
            <p:cNvPr id="45" name="テキスト ボックス 44">
              <a:extLst>
                <a:ext uri="{FF2B5EF4-FFF2-40B4-BE49-F238E27FC236}">
                  <a16:creationId xmlns:a16="http://schemas.microsoft.com/office/drawing/2014/main" id="{0EEFEB62-8624-A3EC-7F86-8DACCDBB5ADB}"/>
                </a:ext>
              </a:extLst>
            </p:cNvPr>
            <p:cNvSpPr txBox="1"/>
            <p:nvPr/>
          </p:nvSpPr>
          <p:spPr>
            <a:xfrm>
              <a:off x="2975837" y="5376599"/>
              <a:ext cx="934226"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India</a:t>
              </a:r>
            </a:p>
          </p:txBody>
        </p:sp>
      </p:grpSp>
      <p:grpSp>
        <p:nvGrpSpPr>
          <p:cNvPr id="47" name="グループ化 46">
            <a:extLst>
              <a:ext uri="{FF2B5EF4-FFF2-40B4-BE49-F238E27FC236}">
                <a16:creationId xmlns:a16="http://schemas.microsoft.com/office/drawing/2014/main" id="{7E005098-9B40-A9DB-AB22-D7A51328BC10}"/>
              </a:ext>
            </a:extLst>
          </p:cNvPr>
          <p:cNvGrpSpPr/>
          <p:nvPr/>
        </p:nvGrpSpPr>
        <p:grpSpPr>
          <a:xfrm>
            <a:off x="5080634" y="5348891"/>
            <a:ext cx="2759507" cy="461665"/>
            <a:chOff x="1150556" y="5376599"/>
            <a:chExt cx="2759507" cy="461665"/>
          </a:xfrm>
        </p:grpSpPr>
        <p:sp>
          <p:nvSpPr>
            <p:cNvPr id="48" name="テキスト ボックス 47">
              <a:extLst>
                <a:ext uri="{FF2B5EF4-FFF2-40B4-BE49-F238E27FC236}">
                  <a16:creationId xmlns:a16="http://schemas.microsoft.com/office/drawing/2014/main" id="{FFE86E69-E712-B5EA-3AB6-3EF8E6E9A3F0}"/>
                </a:ext>
              </a:extLst>
            </p:cNvPr>
            <p:cNvSpPr txBox="1"/>
            <p:nvPr/>
          </p:nvSpPr>
          <p:spPr>
            <a:xfrm>
              <a:off x="1150556" y="5376599"/>
              <a:ext cx="934226" cy="461665"/>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SA</a:t>
              </a:r>
            </a:p>
            <a:p>
              <a:pPr algn="ctr"/>
              <a:r>
                <a:rPr kumimoji="1" lang="en-US" altLang="ja-JP" sz="1200" dirty="0">
                  <a:latin typeface="Arial" panose="020B0604020202020204" pitchFamily="34" charset="0"/>
                  <a:cs typeface="Arial" panose="020B0604020202020204" pitchFamily="34" charset="0"/>
                </a:rPr>
                <a:t>(continent)</a:t>
              </a:r>
              <a:endParaRPr kumimoji="1" lang="ja-JP" altLang="en-US" sz="1200" dirty="0">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E779FECB-6541-1C4A-FF21-EC6855F977E2}"/>
                </a:ext>
              </a:extLst>
            </p:cNvPr>
            <p:cNvSpPr txBox="1"/>
            <p:nvPr/>
          </p:nvSpPr>
          <p:spPr>
            <a:xfrm>
              <a:off x="2063197" y="5376599"/>
              <a:ext cx="934226" cy="461665"/>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SA</a:t>
              </a:r>
            </a:p>
            <a:p>
              <a:pPr algn="ctr"/>
              <a:r>
                <a:rPr kumimoji="1" lang="en-US" altLang="ja-JP" sz="1200" dirty="0">
                  <a:latin typeface="Arial" panose="020B0604020202020204" pitchFamily="34" charset="0"/>
                  <a:cs typeface="Arial" panose="020B0604020202020204" pitchFamily="34" charset="0"/>
                </a:rPr>
                <a:t>(island)</a:t>
              </a:r>
              <a:endParaRPr kumimoji="1" lang="ja-JP" altLang="en-US" sz="1200" dirty="0">
                <a:latin typeface="Arial" panose="020B0604020202020204" pitchFamily="34" charset="0"/>
                <a:cs typeface="Arial" panose="020B0604020202020204" pitchFamily="34" charset="0"/>
              </a:endParaRPr>
            </a:p>
          </p:txBody>
        </p:sp>
        <p:sp>
          <p:nvSpPr>
            <p:cNvPr id="50" name="テキスト ボックス 49">
              <a:extLst>
                <a:ext uri="{FF2B5EF4-FFF2-40B4-BE49-F238E27FC236}">
                  <a16:creationId xmlns:a16="http://schemas.microsoft.com/office/drawing/2014/main" id="{C9CA5398-5E3E-7237-48BC-87B991691D5F}"/>
                </a:ext>
              </a:extLst>
            </p:cNvPr>
            <p:cNvSpPr txBox="1"/>
            <p:nvPr/>
          </p:nvSpPr>
          <p:spPr>
            <a:xfrm>
              <a:off x="2975837" y="5376599"/>
              <a:ext cx="934226"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India</a:t>
              </a:r>
            </a:p>
          </p:txBody>
        </p:sp>
      </p:grpSp>
      <p:grpSp>
        <p:nvGrpSpPr>
          <p:cNvPr id="51" name="グループ化 50">
            <a:extLst>
              <a:ext uri="{FF2B5EF4-FFF2-40B4-BE49-F238E27FC236}">
                <a16:creationId xmlns:a16="http://schemas.microsoft.com/office/drawing/2014/main" id="{2548E5F3-165A-E2E9-DFEC-643831EB9356}"/>
              </a:ext>
            </a:extLst>
          </p:cNvPr>
          <p:cNvGrpSpPr/>
          <p:nvPr/>
        </p:nvGrpSpPr>
        <p:grpSpPr>
          <a:xfrm>
            <a:off x="9009378" y="2780596"/>
            <a:ext cx="2759507" cy="461665"/>
            <a:chOff x="1150556" y="5376599"/>
            <a:chExt cx="2759507" cy="461665"/>
          </a:xfrm>
        </p:grpSpPr>
        <p:sp>
          <p:nvSpPr>
            <p:cNvPr id="52" name="テキスト ボックス 51">
              <a:extLst>
                <a:ext uri="{FF2B5EF4-FFF2-40B4-BE49-F238E27FC236}">
                  <a16:creationId xmlns:a16="http://schemas.microsoft.com/office/drawing/2014/main" id="{50408811-C56A-29FC-D274-201C666A7C0D}"/>
                </a:ext>
              </a:extLst>
            </p:cNvPr>
            <p:cNvSpPr txBox="1"/>
            <p:nvPr/>
          </p:nvSpPr>
          <p:spPr>
            <a:xfrm>
              <a:off x="1150556" y="5376599"/>
              <a:ext cx="934226" cy="461665"/>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SA</a:t>
              </a:r>
            </a:p>
            <a:p>
              <a:pPr algn="ctr"/>
              <a:r>
                <a:rPr kumimoji="1" lang="en-US" altLang="ja-JP" sz="1200" dirty="0">
                  <a:latin typeface="Arial" panose="020B0604020202020204" pitchFamily="34" charset="0"/>
                  <a:cs typeface="Arial" panose="020B0604020202020204" pitchFamily="34" charset="0"/>
                </a:rPr>
                <a:t>(continent)</a:t>
              </a:r>
              <a:endParaRPr kumimoji="1" lang="ja-JP" altLang="en-US" sz="1200" dirty="0">
                <a:latin typeface="Arial" panose="020B0604020202020204" pitchFamily="34" charset="0"/>
                <a:cs typeface="Arial" panose="020B0604020202020204" pitchFamily="34" charset="0"/>
              </a:endParaRPr>
            </a:p>
          </p:txBody>
        </p:sp>
        <p:sp>
          <p:nvSpPr>
            <p:cNvPr id="53" name="テキスト ボックス 52">
              <a:extLst>
                <a:ext uri="{FF2B5EF4-FFF2-40B4-BE49-F238E27FC236}">
                  <a16:creationId xmlns:a16="http://schemas.microsoft.com/office/drawing/2014/main" id="{9E02DA9A-C286-6B1B-F692-7B50CB28A5E4}"/>
                </a:ext>
              </a:extLst>
            </p:cNvPr>
            <p:cNvSpPr txBox="1"/>
            <p:nvPr/>
          </p:nvSpPr>
          <p:spPr>
            <a:xfrm>
              <a:off x="2063197" y="5376599"/>
              <a:ext cx="934226" cy="461665"/>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SA</a:t>
              </a:r>
            </a:p>
            <a:p>
              <a:pPr algn="ctr"/>
              <a:r>
                <a:rPr kumimoji="1" lang="en-US" altLang="ja-JP" sz="1200" dirty="0">
                  <a:latin typeface="Arial" panose="020B0604020202020204" pitchFamily="34" charset="0"/>
                  <a:cs typeface="Arial" panose="020B0604020202020204" pitchFamily="34" charset="0"/>
                </a:rPr>
                <a:t>(island)</a:t>
              </a:r>
              <a:endParaRPr kumimoji="1" lang="ja-JP" altLang="en-US" sz="1200" dirty="0">
                <a:latin typeface="Arial" panose="020B0604020202020204" pitchFamily="34" charset="0"/>
                <a:cs typeface="Arial" panose="020B0604020202020204" pitchFamily="34" charset="0"/>
              </a:endParaRPr>
            </a:p>
          </p:txBody>
        </p:sp>
        <p:sp>
          <p:nvSpPr>
            <p:cNvPr id="54" name="テキスト ボックス 53">
              <a:extLst>
                <a:ext uri="{FF2B5EF4-FFF2-40B4-BE49-F238E27FC236}">
                  <a16:creationId xmlns:a16="http://schemas.microsoft.com/office/drawing/2014/main" id="{75CD03B5-19BB-6E58-3CCC-3841DEC79961}"/>
                </a:ext>
              </a:extLst>
            </p:cNvPr>
            <p:cNvSpPr txBox="1"/>
            <p:nvPr/>
          </p:nvSpPr>
          <p:spPr>
            <a:xfrm>
              <a:off x="2975837" y="5376599"/>
              <a:ext cx="934226" cy="276999"/>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India</a:t>
              </a:r>
            </a:p>
          </p:txBody>
        </p:sp>
      </p:grpSp>
      <p:sp>
        <p:nvSpPr>
          <p:cNvPr id="55" name="テキスト ボックス 54">
            <a:extLst>
              <a:ext uri="{FF2B5EF4-FFF2-40B4-BE49-F238E27FC236}">
                <a16:creationId xmlns:a16="http://schemas.microsoft.com/office/drawing/2014/main" id="{D6829EC3-FDCC-DBF3-D42E-1D6C3CF5CB8E}"/>
              </a:ext>
            </a:extLst>
          </p:cNvPr>
          <p:cNvSpPr txBox="1"/>
          <p:nvPr/>
        </p:nvSpPr>
        <p:spPr>
          <a:xfrm>
            <a:off x="5675746" y="6581001"/>
            <a:ext cx="840509" cy="276999"/>
          </a:xfrm>
          <a:prstGeom prst="rect">
            <a:avLst/>
          </a:prstGeom>
          <a:noFill/>
        </p:spPr>
        <p:txBody>
          <a:bodyPr wrap="square" rtlCol="0">
            <a:spAutoFit/>
          </a:bodyPr>
          <a:lstStyle/>
          <a:p>
            <a:pPr algn="ctr"/>
            <a:r>
              <a:rPr kumimoji="1" lang="en-US" altLang="ja-JP" sz="1200" dirty="0">
                <a:latin typeface="Times New Roman" panose="02020603050405020304" pitchFamily="18" charset="0"/>
                <a:cs typeface="Times New Roman" panose="02020603050405020304" pitchFamily="18" charset="0"/>
              </a:rPr>
              <a:t>8</a:t>
            </a:r>
            <a:endParaRPr kumimoji="1" lang="ja-JP"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698783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3067</TotalTime>
  <Words>2005</Words>
  <Application>Microsoft Office PowerPoint</Application>
  <PresentationFormat>ワイド画面</PresentationFormat>
  <Paragraphs>777</Paragraphs>
  <Slides>8</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8</vt:i4>
      </vt:variant>
    </vt:vector>
  </HeadingPairs>
  <TitlesOfParts>
    <vt:vector size="15" baseType="lpstr">
      <vt:lpstr>ＭＳ Ｐゴシック</vt:lpstr>
      <vt:lpstr>游ゴシック</vt:lpstr>
      <vt:lpstr>Aptos</vt:lpstr>
      <vt:lpstr>Aptos Display</vt:lpstr>
      <vt:lpstr>Arial</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松田 大志</dc:creator>
  <cp:lastModifiedBy>Matsuda Hiroshi</cp:lastModifiedBy>
  <cp:revision>81</cp:revision>
  <cp:lastPrinted>2024-08-28T06:47:06Z</cp:lastPrinted>
  <dcterms:created xsi:type="dcterms:W3CDTF">2024-04-03T05:03:34Z</dcterms:created>
  <dcterms:modified xsi:type="dcterms:W3CDTF">2026-07-21T05:56:09Z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Office テーマ:9</vt:lpwstr>
  </property>
  <property fmtid="{D5CDD505-2E9C-101B-9397-08002B2CF9AE}" pid="3" name="ClassificationContentMarkingHeaderText">
    <vt:lpwstr>機密性２　Confidential</vt:lpwstr>
  </property>
  <property fmtid="{D5CDD505-2E9C-101B-9397-08002B2CF9AE}" pid="4" name="ClassificationWatermarkLocations">
    <vt:lpwstr>Office テーマ:10</vt:lpwstr>
  </property>
  <property fmtid="{D5CDD505-2E9C-101B-9397-08002B2CF9AE}" pid="5" name="ClassificationWatermarkText">
    <vt:lpwstr>機密性２　Confidential</vt:lpwstr>
  </property>
  <property fmtid="{D5CDD505-2E9C-101B-9397-08002B2CF9AE}" pid="6" name="MSIP_Label_b4a51dd9-fbf3-441a-848a-731b3db6f981_Enabled">
    <vt:lpwstr>true</vt:lpwstr>
  </property>
  <property fmtid="{D5CDD505-2E9C-101B-9397-08002B2CF9AE}" pid="7" name="MSIP_Label_b4a51dd9-fbf3-441a-848a-731b3db6f981_SetDate">
    <vt:lpwstr>2024-04-04T01:27:38Z</vt:lpwstr>
  </property>
  <property fmtid="{D5CDD505-2E9C-101B-9397-08002B2CF9AE}" pid="8" name="MSIP_Label_b4a51dd9-fbf3-441a-848a-731b3db6f981_Method">
    <vt:lpwstr>Privileged</vt:lpwstr>
  </property>
  <property fmtid="{D5CDD505-2E9C-101B-9397-08002B2CF9AE}" pid="9" name="MSIP_Label_b4a51dd9-fbf3-441a-848a-731b3db6f981_Name">
    <vt:lpwstr>機密性１　暗号化無し</vt:lpwstr>
  </property>
  <property fmtid="{D5CDD505-2E9C-101B-9397-08002B2CF9AE}" pid="10" name="MSIP_Label_b4a51dd9-fbf3-441a-848a-731b3db6f981_SiteId">
    <vt:lpwstr>3371e797-ed99-4c5b-823b-20c844a560c8</vt:lpwstr>
  </property>
  <property fmtid="{D5CDD505-2E9C-101B-9397-08002B2CF9AE}" pid="11" name="MSIP_Label_b4a51dd9-fbf3-441a-848a-731b3db6f981_ActionId">
    <vt:lpwstr>958e7425-108b-413f-a173-d4e70a2ebffd</vt:lpwstr>
  </property>
  <property fmtid="{D5CDD505-2E9C-101B-9397-08002B2CF9AE}" pid="12" name="MSIP_Label_b4a51dd9-fbf3-441a-848a-731b3db6f981_ContentBits">
    <vt:lpwstr>0</vt:lpwstr>
  </property>
</Properties>
</file>