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/>
    <p:restoredTop sz="94658"/>
  </p:normalViewPr>
  <p:slideViewPr>
    <p:cSldViewPr snapToGrid="0">
      <p:cViewPr varScale="1">
        <p:scale>
          <a:sx n="120" d="100"/>
          <a:sy n="120" d="100"/>
        </p:scale>
        <p:origin x="19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66F52-9E8C-0241-B3BC-52CB277DF842}" type="datetimeFigureOut">
              <a:rPr kumimoji="1" lang="ja-JP" altLang="en-US" smtClean="0"/>
              <a:t>2025/4/13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72EF-564D-3B40-B778-CEA1FD7331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8313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66F52-9E8C-0241-B3BC-52CB277DF842}" type="datetimeFigureOut">
              <a:rPr kumimoji="1" lang="ja-JP" altLang="en-US" smtClean="0"/>
              <a:t>2025/4/13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72EF-564D-3B40-B778-CEA1FD7331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4588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66F52-9E8C-0241-B3BC-52CB277DF842}" type="datetimeFigureOut">
              <a:rPr kumimoji="1" lang="ja-JP" altLang="en-US" smtClean="0"/>
              <a:t>2025/4/13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72EF-564D-3B40-B778-CEA1FD7331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4070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66F52-9E8C-0241-B3BC-52CB277DF842}" type="datetimeFigureOut">
              <a:rPr kumimoji="1" lang="ja-JP" altLang="en-US" smtClean="0"/>
              <a:t>2025/4/13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72EF-564D-3B40-B778-CEA1FD7331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9773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66F52-9E8C-0241-B3BC-52CB277DF842}" type="datetimeFigureOut">
              <a:rPr kumimoji="1" lang="ja-JP" altLang="en-US" smtClean="0"/>
              <a:t>2025/4/13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72EF-564D-3B40-B778-CEA1FD7331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2874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66F52-9E8C-0241-B3BC-52CB277DF842}" type="datetimeFigureOut">
              <a:rPr kumimoji="1" lang="ja-JP" altLang="en-US" smtClean="0"/>
              <a:t>2025/4/13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72EF-564D-3B40-B778-CEA1FD7331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6849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66F52-9E8C-0241-B3BC-52CB277DF842}" type="datetimeFigureOut">
              <a:rPr kumimoji="1" lang="ja-JP" altLang="en-US" smtClean="0"/>
              <a:t>2025/4/13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72EF-564D-3B40-B778-CEA1FD7331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3476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66F52-9E8C-0241-B3BC-52CB277DF842}" type="datetimeFigureOut">
              <a:rPr kumimoji="1" lang="ja-JP" altLang="en-US" smtClean="0"/>
              <a:t>2025/4/13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72EF-564D-3B40-B778-CEA1FD7331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6944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66F52-9E8C-0241-B3BC-52CB277DF842}" type="datetimeFigureOut">
              <a:rPr kumimoji="1" lang="ja-JP" altLang="en-US" smtClean="0"/>
              <a:t>2025/4/13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72EF-564D-3B40-B778-CEA1FD7331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5788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66F52-9E8C-0241-B3BC-52CB277DF842}" type="datetimeFigureOut">
              <a:rPr kumimoji="1" lang="ja-JP" altLang="en-US" smtClean="0"/>
              <a:t>2025/4/13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72EF-564D-3B40-B778-CEA1FD7331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7141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66F52-9E8C-0241-B3BC-52CB277DF842}" type="datetimeFigureOut">
              <a:rPr kumimoji="1" lang="ja-JP" altLang="en-US" smtClean="0"/>
              <a:t>2025/4/13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72EF-564D-3B40-B778-CEA1FD7331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070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566F52-9E8C-0241-B3BC-52CB277DF842}" type="datetimeFigureOut">
              <a:rPr kumimoji="1" lang="ja-JP" altLang="en-US" smtClean="0"/>
              <a:t>2025/4/13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1F72EF-564D-3B40-B778-CEA1FD7331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3692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6" name="グループ化 1815">
            <a:extLst>
              <a:ext uri="{FF2B5EF4-FFF2-40B4-BE49-F238E27FC236}">
                <a16:creationId xmlns:a16="http://schemas.microsoft.com/office/drawing/2014/main" id="{D3BD7AB9-8D1B-2B46-7979-1DBAC167E049}"/>
              </a:ext>
            </a:extLst>
          </p:cNvPr>
          <p:cNvGrpSpPr/>
          <p:nvPr/>
        </p:nvGrpSpPr>
        <p:grpSpPr>
          <a:xfrm>
            <a:off x="4169876" y="1307350"/>
            <a:ext cx="3919817" cy="4151928"/>
            <a:chOff x="4189689" y="1383982"/>
            <a:chExt cx="3919817" cy="4151928"/>
          </a:xfrm>
        </p:grpSpPr>
        <p:sp>
          <p:nvSpPr>
            <p:cNvPr id="1461" name="フリーフォーム 1460">
              <a:extLst>
                <a:ext uri="{FF2B5EF4-FFF2-40B4-BE49-F238E27FC236}">
                  <a16:creationId xmlns:a16="http://schemas.microsoft.com/office/drawing/2014/main" id="{A088C208-BDC6-74F2-E9BC-DD5896688A6E}"/>
                </a:ext>
              </a:extLst>
            </p:cNvPr>
            <p:cNvSpPr/>
            <p:nvPr/>
          </p:nvSpPr>
          <p:spPr>
            <a:xfrm>
              <a:off x="4956928" y="1532114"/>
              <a:ext cx="3020511" cy="3361410"/>
            </a:xfrm>
            <a:custGeom>
              <a:avLst/>
              <a:gdLst>
                <a:gd name="connsiteX0" fmla="*/ 0 w 4751438"/>
                <a:gd name="connsiteY0" fmla="*/ 0 h 3361410"/>
                <a:gd name="connsiteX1" fmla="*/ 4751438 w 4751438"/>
                <a:gd name="connsiteY1" fmla="*/ 0 h 3361410"/>
                <a:gd name="connsiteX2" fmla="*/ 4751438 w 4751438"/>
                <a:gd name="connsiteY2" fmla="*/ 3361411 h 3361410"/>
                <a:gd name="connsiteX3" fmla="*/ 0 w 4751438"/>
                <a:gd name="connsiteY3" fmla="*/ 3361411 h 336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1438" h="3361410">
                  <a:moveTo>
                    <a:pt x="0" y="0"/>
                  </a:moveTo>
                  <a:lnTo>
                    <a:pt x="4751438" y="0"/>
                  </a:lnTo>
                  <a:lnTo>
                    <a:pt x="4751438" y="3361411"/>
                  </a:lnTo>
                  <a:lnTo>
                    <a:pt x="0" y="3361411"/>
                  </a:lnTo>
                  <a:close/>
                </a:path>
              </a:pathLst>
            </a:custGeom>
            <a:noFill/>
            <a:ln w="823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62" name="フリーフォーム 1461">
              <a:extLst>
                <a:ext uri="{FF2B5EF4-FFF2-40B4-BE49-F238E27FC236}">
                  <a16:creationId xmlns:a16="http://schemas.microsoft.com/office/drawing/2014/main" id="{7879EE6B-8CEB-6E2B-BB91-3E0A4B5148B6}"/>
                </a:ext>
              </a:extLst>
            </p:cNvPr>
            <p:cNvSpPr/>
            <p:nvPr/>
          </p:nvSpPr>
          <p:spPr>
            <a:xfrm>
              <a:off x="4954312" y="4897640"/>
              <a:ext cx="3025742" cy="1270"/>
            </a:xfrm>
            <a:custGeom>
              <a:avLst/>
              <a:gdLst>
                <a:gd name="connsiteX0" fmla="*/ 0 w 4759667"/>
                <a:gd name="connsiteY0" fmla="*/ 0 h 1270"/>
                <a:gd name="connsiteX1" fmla="*/ 4759668 w 4759667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59667" h="1270">
                  <a:moveTo>
                    <a:pt x="0" y="0"/>
                  </a:moveTo>
                  <a:lnTo>
                    <a:pt x="4759668" y="0"/>
                  </a:lnTo>
                </a:path>
              </a:pathLst>
            </a:custGeom>
            <a:ln w="12344" cap="flat">
              <a:solidFill>
                <a:srgbClr val="F0F0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63" name="フリーフォーム 1462">
              <a:extLst>
                <a:ext uri="{FF2B5EF4-FFF2-40B4-BE49-F238E27FC236}">
                  <a16:creationId xmlns:a16="http://schemas.microsoft.com/office/drawing/2014/main" id="{70F08DC6-920E-4A60-FBF2-0552B875BACC}"/>
                </a:ext>
              </a:extLst>
            </p:cNvPr>
            <p:cNvSpPr/>
            <p:nvPr/>
          </p:nvSpPr>
          <p:spPr>
            <a:xfrm>
              <a:off x="4954312" y="4560518"/>
              <a:ext cx="3025742" cy="1270"/>
            </a:xfrm>
            <a:custGeom>
              <a:avLst/>
              <a:gdLst>
                <a:gd name="connsiteX0" fmla="*/ 0 w 4759667"/>
                <a:gd name="connsiteY0" fmla="*/ 0 h 1270"/>
                <a:gd name="connsiteX1" fmla="*/ 4759668 w 4759667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59667" h="1270">
                  <a:moveTo>
                    <a:pt x="0" y="0"/>
                  </a:moveTo>
                  <a:lnTo>
                    <a:pt x="4759668" y="0"/>
                  </a:lnTo>
                </a:path>
              </a:pathLst>
            </a:custGeom>
            <a:ln w="12344" cap="flat">
              <a:solidFill>
                <a:srgbClr val="F0F0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64" name="フリーフォーム 1463">
              <a:extLst>
                <a:ext uri="{FF2B5EF4-FFF2-40B4-BE49-F238E27FC236}">
                  <a16:creationId xmlns:a16="http://schemas.microsoft.com/office/drawing/2014/main" id="{52D55407-2C1E-3DBB-AFD1-C6AC6DC10ECF}"/>
                </a:ext>
              </a:extLst>
            </p:cNvPr>
            <p:cNvSpPr/>
            <p:nvPr/>
          </p:nvSpPr>
          <p:spPr>
            <a:xfrm>
              <a:off x="4954312" y="4223625"/>
              <a:ext cx="3025742" cy="1270"/>
            </a:xfrm>
            <a:custGeom>
              <a:avLst/>
              <a:gdLst>
                <a:gd name="connsiteX0" fmla="*/ 0 w 4759667"/>
                <a:gd name="connsiteY0" fmla="*/ 0 h 1270"/>
                <a:gd name="connsiteX1" fmla="*/ 4759668 w 4759667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59667" h="1270">
                  <a:moveTo>
                    <a:pt x="0" y="0"/>
                  </a:moveTo>
                  <a:lnTo>
                    <a:pt x="4759668" y="0"/>
                  </a:lnTo>
                </a:path>
              </a:pathLst>
            </a:custGeom>
            <a:ln w="12344" cap="flat">
              <a:solidFill>
                <a:srgbClr val="F0F0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65" name="フリーフォーム 1464">
              <a:extLst>
                <a:ext uri="{FF2B5EF4-FFF2-40B4-BE49-F238E27FC236}">
                  <a16:creationId xmlns:a16="http://schemas.microsoft.com/office/drawing/2014/main" id="{6EECD7CB-C17A-E1F6-BA30-0FB9E03D0C9D}"/>
                </a:ext>
              </a:extLst>
            </p:cNvPr>
            <p:cNvSpPr/>
            <p:nvPr/>
          </p:nvSpPr>
          <p:spPr>
            <a:xfrm>
              <a:off x="4954312" y="3886720"/>
              <a:ext cx="3025742" cy="1270"/>
            </a:xfrm>
            <a:custGeom>
              <a:avLst/>
              <a:gdLst>
                <a:gd name="connsiteX0" fmla="*/ 0 w 4759667"/>
                <a:gd name="connsiteY0" fmla="*/ 0 h 1270"/>
                <a:gd name="connsiteX1" fmla="*/ 4759668 w 4759667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59667" h="1270">
                  <a:moveTo>
                    <a:pt x="0" y="0"/>
                  </a:moveTo>
                  <a:lnTo>
                    <a:pt x="4759668" y="0"/>
                  </a:lnTo>
                </a:path>
              </a:pathLst>
            </a:custGeom>
            <a:ln w="12344" cap="flat">
              <a:solidFill>
                <a:srgbClr val="F0F0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66" name="フリーフォーム 1465">
              <a:extLst>
                <a:ext uri="{FF2B5EF4-FFF2-40B4-BE49-F238E27FC236}">
                  <a16:creationId xmlns:a16="http://schemas.microsoft.com/office/drawing/2014/main" id="{5CA80A38-85B9-C306-A3B8-7E59D032A051}"/>
                </a:ext>
              </a:extLst>
            </p:cNvPr>
            <p:cNvSpPr/>
            <p:nvPr/>
          </p:nvSpPr>
          <p:spPr>
            <a:xfrm>
              <a:off x="4954312" y="3549827"/>
              <a:ext cx="3025742" cy="1270"/>
            </a:xfrm>
            <a:custGeom>
              <a:avLst/>
              <a:gdLst>
                <a:gd name="connsiteX0" fmla="*/ 0 w 4759667"/>
                <a:gd name="connsiteY0" fmla="*/ 0 h 1270"/>
                <a:gd name="connsiteX1" fmla="*/ 4759668 w 4759667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59667" h="1270">
                  <a:moveTo>
                    <a:pt x="0" y="0"/>
                  </a:moveTo>
                  <a:lnTo>
                    <a:pt x="4759668" y="0"/>
                  </a:lnTo>
                </a:path>
              </a:pathLst>
            </a:custGeom>
            <a:ln w="12344" cap="flat">
              <a:solidFill>
                <a:srgbClr val="F0F0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67" name="フリーフォーム 1466">
              <a:extLst>
                <a:ext uri="{FF2B5EF4-FFF2-40B4-BE49-F238E27FC236}">
                  <a16:creationId xmlns:a16="http://schemas.microsoft.com/office/drawing/2014/main" id="{8492AA21-7764-3062-812E-2B3605BC86DB}"/>
                </a:ext>
              </a:extLst>
            </p:cNvPr>
            <p:cNvSpPr/>
            <p:nvPr/>
          </p:nvSpPr>
          <p:spPr>
            <a:xfrm>
              <a:off x="4954312" y="3212705"/>
              <a:ext cx="3025742" cy="1270"/>
            </a:xfrm>
            <a:custGeom>
              <a:avLst/>
              <a:gdLst>
                <a:gd name="connsiteX0" fmla="*/ 0 w 4759667"/>
                <a:gd name="connsiteY0" fmla="*/ 0 h 1270"/>
                <a:gd name="connsiteX1" fmla="*/ 4759668 w 4759667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59667" h="1270">
                  <a:moveTo>
                    <a:pt x="0" y="0"/>
                  </a:moveTo>
                  <a:lnTo>
                    <a:pt x="4759668" y="0"/>
                  </a:lnTo>
                </a:path>
              </a:pathLst>
            </a:custGeom>
            <a:ln w="12344" cap="flat">
              <a:solidFill>
                <a:srgbClr val="F0F0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68" name="フリーフォーム 1467">
              <a:extLst>
                <a:ext uri="{FF2B5EF4-FFF2-40B4-BE49-F238E27FC236}">
                  <a16:creationId xmlns:a16="http://schemas.microsoft.com/office/drawing/2014/main" id="{36138BC8-6D58-DCA1-056C-6426B78A4B09}"/>
                </a:ext>
              </a:extLst>
            </p:cNvPr>
            <p:cNvSpPr/>
            <p:nvPr/>
          </p:nvSpPr>
          <p:spPr>
            <a:xfrm>
              <a:off x="4954312" y="2875812"/>
              <a:ext cx="3025742" cy="1270"/>
            </a:xfrm>
            <a:custGeom>
              <a:avLst/>
              <a:gdLst>
                <a:gd name="connsiteX0" fmla="*/ 0 w 4759667"/>
                <a:gd name="connsiteY0" fmla="*/ 0 h 1270"/>
                <a:gd name="connsiteX1" fmla="*/ 4759668 w 4759667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59667" h="1270">
                  <a:moveTo>
                    <a:pt x="0" y="0"/>
                  </a:moveTo>
                  <a:lnTo>
                    <a:pt x="4759668" y="0"/>
                  </a:lnTo>
                </a:path>
              </a:pathLst>
            </a:custGeom>
            <a:ln w="12344" cap="flat">
              <a:solidFill>
                <a:srgbClr val="F0F0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69" name="フリーフォーム 1468">
              <a:extLst>
                <a:ext uri="{FF2B5EF4-FFF2-40B4-BE49-F238E27FC236}">
                  <a16:creationId xmlns:a16="http://schemas.microsoft.com/office/drawing/2014/main" id="{199AA46C-16AB-FBF0-C797-E0F1DF64BFD8}"/>
                </a:ext>
              </a:extLst>
            </p:cNvPr>
            <p:cNvSpPr/>
            <p:nvPr/>
          </p:nvSpPr>
          <p:spPr>
            <a:xfrm>
              <a:off x="4954312" y="2538907"/>
              <a:ext cx="3025742" cy="1270"/>
            </a:xfrm>
            <a:custGeom>
              <a:avLst/>
              <a:gdLst>
                <a:gd name="connsiteX0" fmla="*/ 0 w 4759667"/>
                <a:gd name="connsiteY0" fmla="*/ 0 h 1270"/>
                <a:gd name="connsiteX1" fmla="*/ 4759668 w 4759667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59667" h="1270">
                  <a:moveTo>
                    <a:pt x="0" y="0"/>
                  </a:moveTo>
                  <a:lnTo>
                    <a:pt x="4759668" y="0"/>
                  </a:lnTo>
                </a:path>
              </a:pathLst>
            </a:custGeom>
            <a:ln w="12344" cap="flat">
              <a:solidFill>
                <a:srgbClr val="F0F0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70" name="フリーフォーム 1469">
              <a:extLst>
                <a:ext uri="{FF2B5EF4-FFF2-40B4-BE49-F238E27FC236}">
                  <a16:creationId xmlns:a16="http://schemas.microsoft.com/office/drawing/2014/main" id="{DE06542F-082E-9C45-57C3-837FAEE3F27C}"/>
                </a:ext>
              </a:extLst>
            </p:cNvPr>
            <p:cNvSpPr/>
            <p:nvPr/>
          </p:nvSpPr>
          <p:spPr>
            <a:xfrm>
              <a:off x="4954312" y="2202014"/>
              <a:ext cx="3025742" cy="1270"/>
            </a:xfrm>
            <a:custGeom>
              <a:avLst/>
              <a:gdLst>
                <a:gd name="connsiteX0" fmla="*/ 0 w 4759667"/>
                <a:gd name="connsiteY0" fmla="*/ 0 h 1270"/>
                <a:gd name="connsiteX1" fmla="*/ 4759668 w 4759667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59667" h="1270">
                  <a:moveTo>
                    <a:pt x="0" y="0"/>
                  </a:moveTo>
                  <a:lnTo>
                    <a:pt x="4759668" y="0"/>
                  </a:lnTo>
                </a:path>
              </a:pathLst>
            </a:custGeom>
            <a:ln w="12344" cap="flat">
              <a:solidFill>
                <a:srgbClr val="F0F0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71" name="フリーフォーム 1470">
              <a:extLst>
                <a:ext uri="{FF2B5EF4-FFF2-40B4-BE49-F238E27FC236}">
                  <a16:creationId xmlns:a16="http://schemas.microsoft.com/office/drawing/2014/main" id="{5C032F95-0E7D-E12D-039D-294712663D1C}"/>
                </a:ext>
              </a:extLst>
            </p:cNvPr>
            <p:cNvSpPr/>
            <p:nvPr/>
          </p:nvSpPr>
          <p:spPr>
            <a:xfrm>
              <a:off x="4954312" y="1864905"/>
              <a:ext cx="3025742" cy="1270"/>
            </a:xfrm>
            <a:custGeom>
              <a:avLst/>
              <a:gdLst>
                <a:gd name="connsiteX0" fmla="*/ 0 w 4759667"/>
                <a:gd name="connsiteY0" fmla="*/ 0 h 1270"/>
                <a:gd name="connsiteX1" fmla="*/ 4759668 w 4759667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59667" h="1270">
                  <a:moveTo>
                    <a:pt x="0" y="0"/>
                  </a:moveTo>
                  <a:lnTo>
                    <a:pt x="4759668" y="0"/>
                  </a:lnTo>
                </a:path>
              </a:pathLst>
            </a:custGeom>
            <a:ln w="12344" cap="flat">
              <a:solidFill>
                <a:srgbClr val="F0F0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72" name="フリーフォーム 1471">
              <a:extLst>
                <a:ext uri="{FF2B5EF4-FFF2-40B4-BE49-F238E27FC236}">
                  <a16:creationId xmlns:a16="http://schemas.microsoft.com/office/drawing/2014/main" id="{5F28F72F-6247-7FD3-FFD7-7DD66082C3C7}"/>
                </a:ext>
              </a:extLst>
            </p:cNvPr>
            <p:cNvSpPr/>
            <p:nvPr/>
          </p:nvSpPr>
          <p:spPr>
            <a:xfrm>
              <a:off x="4954312" y="1528000"/>
              <a:ext cx="3025742" cy="1270"/>
            </a:xfrm>
            <a:custGeom>
              <a:avLst/>
              <a:gdLst>
                <a:gd name="connsiteX0" fmla="*/ 0 w 4759667"/>
                <a:gd name="connsiteY0" fmla="*/ 0 h 1270"/>
                <a:gd name="connsiteX1" fmla="*/ 4759668 w 4759667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59667" h="1270">
                  <a:moveTo>
                    <a:pt x="0" y="0"/>
                  </a:moveTo>
                  <a:lnTo>
                    <a:pt x="4759668" y="0"/>
                  </a:lnTo>
                </a:path>
              </a:pathLst>
            </a:custGeom>
            <a:ln w="12344" cap="flat">
              <a:solidFill>
                <a:srgbClr val="F0F0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73" name="フリーフォーム 1472">
              <a:extLst>
                <a:ext uri="{FF2B5EF4-FFF2-40B4-BE49-F238E27FC236}">
                  <a16:creationId xmlns:a16="http://schemas.microsoft.com/office/drawing/2014/main" id="{5155B27D-7152-998C-EDE9-1D7977112AB2}"/>
                </a:ext>
              </a:extLst>
            </p:cNvPr>
            <p:cNvSpPr/>
            <p:nvPr/>
          </p:nvSpPr>
          <p:spPr>
            <a:xfrm>
              <a:off x="4954312" y="1528000"/>
              <a:ext cx="807" cy="3369640"/>
            </a:xfrm>
            <a:custGeom>
              <a:avLst/>
              <a:gdLst>
                <a:gd name="connsiteX0" fmla="*/ 0 w 1270"/>
                <a:gd name="connsiteY0" fmla="*/ 3369640 h 3369640"/>
                <a:gd name="connsiteX1" fmla="*/ 0 w 1270"/>
                <a:gd name="connsiteY1" fmla="*/ 0 h 3369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" h="3369640">
                  <a:moveTo>
                    <a:pt x="0" y="3369640"/>
                  </a:moveTo>
                  <a:lnTo>
                    <a:pt x="0" y="0"/>
                  </a:lnTo>
                </a:path>
              </a:pathLst>
            </a:custGeom>
            <a:ln w="12344" cap="flat">
              <a:solidFill>
                <a:srgbClr val="F0F0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74" name="フリーフォーム 1473">
              <a:extLst>
                <a:ext uri="{FF2B5EF4-FFF2-40B4-BE49-F238E27FC236}">
                  <a16:creationId xmlns:a16="http://schemas.microsoft.com/office/drawing/2014/main" id="{E56BD1B9-B83A-E4E5-492C-0BBFF030B257}"/>
                </a:ext>
              </a:extLst>
            </p:cNvPr>
            <p:cNvSpPr/>
            <p:nvPr/>
          </p:nvSpPr>
          <p:spPr>
            <a:xfrm>
              <a:off x="5458669" y="1528000"/>
              <a:ext cx="807" cy="3369640"/>
            </a:xfrm>
            <a:custGeom>
              <a:avLst/>
              <a:gdLst>
                <a:gd name="connsiteX0" fmla="*/ 0 w 1270"/>
                <a:gd name="connsiteY0" fmla="*/ 3369640 h 3369640"/>
                <a:gd name="connsiteX1" fmla="*/ 0 w 1270"/>
                <a:gd name="connsiteY1" fmla="*/ 0 h 3369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" h="3369640">
                  <a:moveTo>
                    <a:pt x="0" y="3369640"/>
                  </a:moveTo>
                  <a:lnTo>
                    <a:pt x="0" y="0"/>
                  </a:lnTo>
                </a:path>
              </a:pathLst>
            </a:custGeom>
            <a:ln w="12344" cap="flat">
              <a:solidFill>
                <a:srgbClr val="F0F0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75" name="フリーフォーム 1474">
              <a:extLst>
                <a:ext uri="{FF2B5EF4-FFF2-40B4-BE49-F238E27FC236}">
                  <a16:creationId xmlns:a16="http://schemas.microsoft.com/office/drawing/2014/main" id="{0818D506-BA9B-0AE5-E553-FB59D44C4570}"/>
                </a:ext>
              </a:extLst>
            </p:cNvPr>
            <p:cNvSpPr/>
            <p:nvPr/>
          </p:nvSpPr>
          <p:spPr>
            <a:xfrm>
              <a:off x="5962887" y="1528000"/>
              <a:ext cx="807" cy="3369640"/>
            </a:xfrm>
            <a:custGeom>
              <a:avLst/>
              <a:gdLst>
                <a:gd name="connsiteX0" fmla="*/ 0 w 1270"/>
                <a:gd name="connsiteY0" fmla="*/ 3369640 h 3369640"/>
                <a:gd name="connsiteX1" fmla="*/ 0 w 1270"/>
                <a:gd name="connsiteY1" fmla="*/ 0 h 3369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" h="3369640">
                  <a:moveTo>
                    <a:pt x="0" y="3369640"/>
                  </a:moveTo>
                  <a:lnTo>
                    <a:pt x="0" y="0"/>
                  </a:lnTo>
                </a:path>
              </a:pathLst>
            </a:custGeom>
            <a:ln w="12344" cap="flat">
              <a:solidFill>
                <a:srgbClr val="F0F0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76" name="フリーフォーム 1475">
              <a:extLst>
                <a:ext uri="{FF2B5EF4-FFF2-40B4-BE49-F238E27FC236}">
                  <a16:creationId xmlns:a16="http://schemas.microsoft.com/office/drawing/2014/main" id="{C32AA239-ACD8-6545-0863-80BEAB12015D}"/>
                </a:ext>
              </a:extLst>
            </p:cNvPr>
            <p:cNvSpPr/>
            <p:nvPr/>
          </p:nvSpPr>
          <p:spPr>
            <a:xfrm>
              <a:off x="6467252" y="1528000"/>
              <a:ext cx="807" cy="3369640"/>
            </a:xfrm>
            <a:custGeom>
              <a:avLst/>
              <a:gdLst>
                <a:gd name="connsiteX0" fmla="*/ 0 w 1270"/>
                <a:gd name="connsiteY0" fmla="*/ 3369640 h 3369640"/>
                <a:gd name="connsiteX1" fmla="*/ 0 w 1270"/>
                <a:gd name="connsiteY1" fmla="*/ 0 h 3369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" h="3369640">
                  <a:moveTo>
                    <a:pt x="0" y="3369640"/>
                  </a:moveTo>
                  <a:lnTo>
                    <a:pt x="0" y="0"/>
                  </a:lnTo>
                </a:path>
              </a:pathLst>
            </a:custGeom>
            <a:ln w="12344" cap="flat">
              <a:solidFill>
                <a:srgbClr val="F0F0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77" name="フリーフォーム 1476">
              <a:extLst>
                <a:ext uri="{FF2B5EF4-FFF2-40B4-BE49-F238E27FC236}">
                  <a16:creationId xmlns:a16="http://schemas.microsoft.com/office/drawing/2014/main" id="{366F0152-64AB-0D0C-231C-2648EBD557F6}"/>
                </a:ext>
              </a:extLst>
            </p:cNvPr>
            <p:cNvSpPr/>
            <p:nvPr/>
          </p:nvSpPr>
          <p:spPr>
            <a:xfrm>
              <a:off x="6971471" y="1528000"/>
              <a:ext cx="807" cy="3369640"/>
            </a:xfrm>
            <a:custGeom>
              <a:avLst/>
              <a:gdLst>
                <a:gd name="connsiteX0" fmla="*/ 0 w 1270"/>
                <a:gd name="connsiteY0" fmla="*/ 3369640 h 3369640"/>
                <a:gd name="connsiteX1" fmla="*/ 0 w 1270"/>
                <a:gd name="connsiteY1" fmla="*/ 0 h 3369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" h="3369640">
                  <a:moveTo>
                    <a:pt x="0" y="3369640"/>
                  </a:moveTo>
                  <a:lnTo>
                    <a:pt x="0" y="0"/>
                  </a:lnTo>
                </a:path>
              </a:pathLst>
            </a:custGeom>
            <a:ln w="12344" cap="flat">
              <a:solidFill>
                <a:srgbClr val="F0F0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78" name="フリーフォーム 1477">
              <a:extLst>
                <a:ext uri="{FF2B5EF4-FFF2-40B4-BE49-F238E27FC236}">
                  <a16:creationId xmlns:a16="http://schemas.microsoft.com/office/drawing/2014/main" id="{B852FFDC-ABD1-DB8C-0CA0-6F0164576A6F}"/>
                </a:ext>
              </a:extLst>
            </p:cNvPr>
            <p:cNvSpPr/>
            <p:nvPr/>
          </p:nvSpPr>
          <p:spPr>
            <a:xfrm>
              <a:off x="7475690" y="1528000"/>
              <a:ext cx="807" cy="3369640"/>
            </a:xfrm>
            <a:custGeom>
              <a:avLst/>
              <a:gdLst>
                <a:gd name="connsiteX0" fmla="*/ 0 w 1270"/>
                <a:gd name="connsiteY0" fmla="*/ 3369640 h 3369640"/>
                <a:gd name="connsiteX1" fmla="*/ 0 w 1270"/>
                <a:gd name="connsiteY1" fmla="*/ 0 h 3369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" h="3369640">
                  <a:moveTo>
                    <a:pt x="0" y="3369640"/>
                  </a:moveTo>
                  <a:lnTo>
                    <a:pt x="0" y="0"/>
                  </a:lnTo>
                </a:path>
              </a:pathLst>
            </a:custGeom>
            <a:ln w="12344" cap="flat">
              <a:solidFill>
                <a:srgbClr val="F0F0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79" name="フリーフォーム 1478">
              <a:extLst>
                <a:ext uri="{FF2B5EF4-FFF2-40B4-BE49-F238E27FC236}">
                  <a16:creationId xmlns:a16="http://schemas.microsoft.com/office/drawing/2014/main" id="{F527D774-7FCE-3A83-76EA-B9FE52C99360}"/>
                </a:ext>
              </a:extLst>
            </p:cNvPr>
            <p:cNvSpPr/>
            <p:nvPr/>
          </p:nvSpPr>
          <p:spPr>
            <a:xfrm>
              <a:off x="7980055" y="1528000"/>
              <a:ext cx="807" cy="3369640"/>
            </a:xfrm>
            <a:custGeom>
              <a:avLst/>
              <a:gdLst>
                <a:gd name="connsiteX0" fmla="*/ 0 w 1270"/>
                <a:gd name="connsiteY0" fmla="*/ 3369640 h 3369640"/>
                <a:gd name="connsiteX1" fmla="*/ 0 w 1270"/>
                <a:gd name="connsiteY1" fmla="*/ 0 h 3369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" h="3369640">
                  <a:moveTo>
                    <a:pt x="0" y="3369640"/>
                  </a:moveTo>
                  <a:lnTo>
                    <a:pt x="0" y="0"/>
                  </a:lnTo>
                </a:path>
              </a:pathLst>
            </a:custGeom>
            <a:ln w="12344" cap="flat">
              <a:solidFill>
                <a:srgbClr val="F0F0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80" name="フリーフォーム 1479">
              <a:extLst>
                <a:ext uri="{FF2B5EF4-FFF2-40B4-BE49-F238E27FC236}">
                  <a16:creationId xmlns:a16="http://schemas.microsoft.com/office/drawing/2014/main" id="{FDA78838-AC75-624A-B4EB-7DEAA951F661}"/>
                </a:ext>
              </a:extLst>
            </p:cNvPr>
            <p:cNvSpPr/>
            <p:nvPr/>
          </p:nvSpPr>
          <p:spPr>
            <a:xfrm>
              <a:off x="4954312" y="1528000"/>
              <a:ext cx="756401" cy="3226473"/>
            </a:xfrm>
            <a:custGeom>
              <a:avLst/>
              <a:gdLst>
                <a:gd name="connsiteX0" fmla="*/ 0 w 1189863"/>
                <a:gd name="connsiteY0" fmla="*/ 0 h 3226473"/>
                <a:gd name="connsiteX1" fmla="*/ 39649 w 1189863"/>
                <a:gd name="connsiteY1" fmla="*/ 68796 h 3226473"/>
                <a:gd name="connsiteX2" fmla="*/ 79299 w 1189863"/>
                <a:gd name="connsiteY2" fmla="*/ 154737 h 3226473"/>
                <a:gd name="connsiteX3" fmla="*/ 118935 w 1189863"/>
                <a:gd name="connsiteY3" fmla="*/ 328968 h 3226473"/>
                <a:gd name="connsiteX4" fmla="*/ 158585 w 1189863"/>
                <a:gd name="connsiteY4" fmla="*/ 573710 h 3226473"/>
                <a:gd name="connsiteX5" fmla="*/ 198234 w 1189863"/>
                <a:gd name="connsiteY5" fmla="*/ 748170 h 3226473"/>
                <a:gd name="connsiteX6" fmla="*/ 237884 w 1189863"/>
                <a:gd name="connsiteY6" fmla="*/ 940613 h 3226473"/>
                <a:gd name="connsiteX7" fmla="*/ 277533 w 1189863"/>
                <a:gd name="connsiteY7" fmla="*/ 1167575 h 3226473"/>
                <a:gd name="connsiteX8" fmla="*/ 317183 w 1189863"/>
                <a:gd name="connsiteY8" fmla="*/ 1396886 h 3226473"/>
                <a:gd name="connsiteX9" fmla="*/ 356832 w 1189863"/>
                <a:gd name="connsiteY9" fmla="*/ 1556766 h 3226473"/>
                <a:gd name="connsiteX10" fmla="*/ 396481 w 1189863"/>
                <a:gd name="connsiteY10" fmla="*/ 1752219 h 3226473"/>
                <a:gd name="connsiteX11" fmla="*/ 436118 w 1189863"/>
                <a:gd name="connsiteY11" fmla="*/ 1912315 h 3226473"/>
                <a:gd name="connsiteX12" fmla="*/ 475983 w 1189863"/>
                <a:gd name="connsiteY12" fmla="*/ 2089976 h 3226473"/>
                <a:gd name="connsiteX13" fmla="*/ 515633 w 1189863"/>
                <a:gd name="connsiteY13" fmla="*/ 2160918 h 3226473"/>
                <a:gd name="connsiteX14" fmla="*/ 555282 w 1189863"/>
                <a:gd name="connsiteY14" fmla="*/ 2233143 h 3226473"/>
                <a:gd name="connsiteX15" fmla="*/ 594931 w 1189863"/>
                <a:gd name="connsiteY15" fmla="*/ 2360435 h 3226473"/>
                <a:gd name="connsiteX16" fmla="*/ 634581 w 1189863"/>
                <a:gd name="connsiteY16" fmla="*/ 2488807 h 3226473"/>
                <a:gd name="connsiteX17" fmla="*/ 674230 w 1189863"/>
                <a:gd name="connsiteY17" fmla="*/ 2525890 h 3226473"/>
                <a:gd name="connsiteX18" fmla="*/ 713867 w 1189863"/>
                <a:gd name="connsiteY18" fmla="*/ 2582253 h 3226473"/>
                <a:gd name="connsiteX19" fmla="*/ 753516 w 1189863"/>
                <a:gd name="connsiteY19" fmla="*/ 2620188 h 3226473"/>
                <a:gd name="connsiteX20" fmla="*/ 793166 w 1189863"/>
                <a:gd name="connsiteY20" fmla="*/ 2641613 h 3226473"/>
                <a:gd name="connsiteX21" fmla="*/ 832815 w 1189863"/>
                <a:gd name="connsiteY21" fmla="*/ 2707196 h 3226473"/>
                <a:gd name="connsiteX22" fmla="*/ 872465 w 1189863"/>
                <a:gd name="connsiteY22" fmla="*/ 2760129 h 3226473"/>
                <a:gd name="connsiteX23" fmla="*/ 912114 w 1189863"/>
                <a:gd name="connsiteY23" fmla="*/ 2787777 h 3226473"/>
                <a:gd name="connsiteX24" fmla="*/ 951763 w 1189863"/>
                <a:gd name="connsiteY24" fmla="*/ 2787777 h 3226473"/>
                <a:gd name="connsiteX25" fmla="*/ 991413 w 1189863"/>
                <a:gd name="connsiteY25" fmla="*/ 2832570 h 3226473"/>
                <a:gd name="connsiteX26" fmla="*/ 1031265 w 1189863"/>
                <a:gd name="connsiteY26" fmla="*/ 2832570 h 3226473"/>
                <a:gd name="connsiteX27" fmla="*/ 1070915 w 1189863"/>
                <a:gd name="connsiteY27" fmla="*/ 2832570 h 3226473"/>
                <a:gd name="connsiteX28" fmla="*/ 1110564 w 1189863"/>
                <a:gd name="connsiteY28" fmla="*/ 2832570 h 3226473"/>
                <a:gd name="connsiteX29" fmla="*/ 1150214 w 1189863"/>
                <a:gd name="connsiteY29" fmla="*/ 2940152 h 3226473"/>
                <a:gd name="connsiteX30" fmla="*/ 1189863 w 1189863"/>
                <a:gd name="connsiteY30" fmla="*/ 3226473 h 3226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189863" h="3226473">
                  <a:moveTo>
                    <a:pt x="0" y="0"/>
                  </a:moveTo>
                  <a:lnTo>
                    <a:pt x="39649" y="68796"/>
                  </a:lnTo>
                  <a:lnTo>
                    <a:pt x="79299" y="154737"/>
                  </a:lnTo>
                  <a:lnTo>
                    <a:pt x="118935" y="328968"/>
                  </a:lnTo>
                  <a:lnTo>
                    <a:pt x="158585" y="573710"/>
                  </a:lnTo>
                  <a:lnTo>
                    <a:pt x="198234" y="748170"/>
                  </a:lnTo>
                  <a:lnTo>
                    <a:pt x="237884" y="940613"/>
                  </a:lnTo>
                  <a:lnTo>
                    <a:pt x="277533" y="1167575"/>
                  </a:lnTo>
                  <a:lnTo>
                    <a:pt x="317183" y="1396886"/>
                  </a:lnTo>
                  <a:lnTo>
                    <a:pt x="356832" y="1556766"/>
                  </a:lnTo>
                  <a:lnTo>
                    <a:pt x="396481" y="1752219"/>
                  </a:lnTo>
                  <a:lnTo>
                    <a:pt x="436118" y="1912315"/>
                  </a:lnTo>
                  <a:lnTo>
                    <a:pt x="475983" y="2089976"/>
                  </a:lnTo>
                  <a:lnTo>
                    <a:pt x="515633" y="2160918"/>
                  </a:lnTo>
                  <a:lnTo>
                    <a:pt x="555282" y="2233143"/>
                  </a:lnTo>
                  <a:lnTo>
                    <a:pt x="594931" y="2360435"/>
                  </a:lnTo>
                  <a:lnTo>
                    <a:pt x="634581" y="2488807"/>
                  </a:lnTo>
                  <a:lnTo>
                    <a:pt x="674230" y="2525890"/>
                  </a:lnTo>
                  <a:lnTo>
                    <a:pt x="713867" y="2582253"/>
                  </a:lnTo>
                  <a:lnTo>
                    <a:pt x="753516" y="2620188"/>
                  </a:lnTo>
                  <a:lnTo>
                    <a:pt x="793166" y="2641613"/>
                  </a:lnTo>
                  <a:lnTo>
                    <a:pt x="832815" y="2707196"/>
                  </a:lnTo>
                  <a:lnTo>
                    <a:pt x="872465" y="2760129"/>
                  </a:lnTo>
                  <a:lnTo>
                    <a:pt x="912114" y="2787777"/>
                  </a:lnTo>
                  <a:lnTo>
                    <a:pt x="951763" y="2787777"/>
                  </a:lnTo>
                  <a:lnTo>
                    <a:pt x="991413" y="2832570"/>
                  </a:lnTo>
                  <a:lnTo>
                    <a:pt x="1031265" y="2832570"/>
                  </a:lnTo>
                  <a:lnTo>
                    <a:pt x="1070915" y="2832570"/>
                  </a:lnTo>
                  <a:lnTo>
                    <a:pt x="1110564" y="2832570"/>
                  </a:lnTo>
                  <a:lnTo>
                    <a:pt x="1150214" y="2940152"/>
                  </a:lnTo>
                  <a:lnTo>
                    <a:pt x="1189863" y="3226473"/>
                  </a:lnTo>
                </a:path>
              </a:pathLst>
            </a:custGeom>
            <a:noFill/>
            <a:ln w="12344" cap="flat">
              <a:solidFill>
                <a:srgbClr val="FF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81" name="フリーフォーム 1480">
              <a:extLst>
                <a:ext uri="{FF2B5EF4-FFF2-40B4-BE49-F238E27FC236}">
                  <a16:creationId xmlns:a16="http://schemas.microsoft.com/office/drawing/2014/main" id="{F2D7C52A-3203-6C78-6CE1-04F1BC9263D9}"/>
                </a:ext>
              </a:extLst>
            </p:cNvPr>
            <p:cNvSpPr/>
            <p:nvPr/>
          </p:nvSpPr>
          <p:spPr>
            <a:xfrm>
              <a:off x="4954312" y="1528000"/>
              <a:ext cx="680785" cy="3290557"/>
            </a:xfrm>
            <a:custGeom>
              <a:avLst/>
              <a:gdLst>
                <a:gd name="connsiteX0" fmla="*/ 0 w 1070914"/>
                <a:gd name="connsiteY0" fmla="*/ 0 h 3290557"/>
                <a:gd name="connsiteX1" fmla="*/ 39649 w 1070914"/>
                <a:gd name="connsiteY1" fmla="*/ 138011 h 3290557"/>
                <a:gd name="connsiteX2" fmla="*/ 79299 w 1070914"/>
                <a:gd name="connsiteY2" fmla="*/ 382549 h 3290557"/>
                <a:gd name="connsiteX3" fmla="*/ 118935 w 1070914"/>
                <a:gd name="connsiteY3" fmla="*/ 770026 h 3290557"/>
                <a:gd name="connsiteX4" fmla="*/ 158585 w 1070914"/>
                <a:gd name="connsiteY4" fmla="*/ 984974 h 3290557"/>
                <a:gd name="connsiteX5" fmla="*/ 198234 w 1070914"/>
                <a:gd name="connsiteY5" fmla="*/ 1612697 h 3290557"/>
                <a:gd name="connsiteX6" fmla="*/ 237884 w 1070914"/>
                <a:gd name="connsiteY6" fmla="*/ 1863877 h 3290557"/>
                <a:gd name="connsiteX7" fmla="*/ 277533 w 1070914"/>
                <a:gd name="connsiteY7" fmla="*/ 2652548 h 3290557"/>
                <a:gd name="connsiteX8" fmla="*/ 317183 w 1070914"/>
                <a:gd name="connsiteY8" fmla="*/ 2688768 h 3290557"/>
                <a:gd name="connsiteX9" fmla="*/ 356832 w 1070914"/>
                <a:gd name="connsiteY9" fmla="*/ 2891295 h 3290557"/>
                <a:gd name="connsiteX10" fmla="*/ 396481 w 1070914"/>
                <a:gd name="connsiteY10" fmla="*/ 2909723 h 3290557"/>
                <a:gd name="connsiteX11" fmla="*/ 436118 w 1070914"/>
                <a:gd name="connsiteY11" fmla="*/ 3111817 h 3290557"/>
                <a:gd name="connsiteX12" fmla="*/ 475983 w 1070914"/>
                <a:gd name="connsiteY12" fmla="*/ 3111817 h 3290557"/>
                <a:gd name="connsiteX13" fmla="*/ 515633 w 1070914"/>
                <a:gd name="connsiteY13" fmla="*/ 3131744 h 3290557"/>
                <a:gd name="connsiteX14" fmla="*/ 555282 w 1070914"/>
                <a:gd name="connsiteY14" fmla="*/ 3131744 h 3290557"/>
                <a:gd name="connsiteX15" fmla="*/ 594931 w 1070914"/>
                <a:gd name="connsiteY15" fmla="*/ 3131744 h 3290557"/>
                <a:gd name="connsiteX16" fmla="*/ 634581 w 1070914"/>
                <a:gd name="connsiteY16" fmla="*/ 3131744 h 3290557"/>
                <a:gd name="connsiteX17" fmla="*/ 674230 w 1070914"/>
                <a:gd name="connsiteY17" fmla="*/ 3230766 h 3290557"/>
                <a:gd name="connsiteX18" fmla="*/ 713867 w 1070914"/>
                <a:gd name="connsiteY18" fmla="*/ 3230766 h 3290557"/>
                <a:gd name="connsiteX19" fmla="*/ 753516 w 1070914"/>
                <a:gd name="connsiteY19" fmla="*/ 3250692 h 3290557"/>
                <a:gd name="connsiteX20" fmla="*/ 793166 w 1070914"/>
                <a:gd name="connsiteY20" fmla="*/ 3270618 h 3290557"/>
                <a:gd name="connsiteX21" fmla="*/ 832815 w 1070914"/>
                <a:gd name="connsiteY21" fmla="*/ 3270618 h 3290557"/>
                <a:gd name="connsiteX22" fmla="*/ 872465 w 1070914"/>
                <a:gd name="connsiteY22" fmla="*/ 3290557 h 3290557"/>
                <a:gd name="connsiteX23" fmla="*/ 912114 w 1070914"/>
                <a:gd name="connsiteY23" fmla="*/ 3290557 h 3290557"/>
                <a:gd name="connsiteX24" fmla="*/ 951763 w 1070914"/>
                <a:gd name="connsiteY24" fmla="*/ 3290557 h 3290557"/>
                <a:gd name="connsiteX25" fmla="*/ 991413 w 1070914"/>
                <a:gd name="connsiteY25" fmla="*/ 3290557 h 3290557"/>
                <a:gd name="connsiteX26" fmla="*/ 1031265 w 1070914"/>
                <a:gd name="connsiteY26" fmla="*/ 3290557 h 3290557"/>
                <a:gd name="connsiteX27" fmla="*/ 1070915 w 1070914"/>
                <a:gd name="connsiteY27" fmla="*/ 3290557 h 329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70914" h="3290557">
                  <a:moveTo>
                    <a:pt x="0" y="0"/>
                  </a:moveTo>
                  <a:lnTo>
                    <a:pt x="39649" y="138011"/>
                  </a:lnTo>
                  <a:lnTo>
                    <a:pt x="79299" y="382549"/>
                  </a:lnTo>
                  <a:lnTo>
                    <a:pt x="118935" y="770026"/>
                  </a:lnTo>
                  <a:lnTo>
                    <a:pt x="158585" y="984974"/>
                  </a:lnTo>
                  <a:lnTo>
                    <a:pt x="198234" y="1612697"/>
                  </a:lnTo>
                  <a:lnTo>
                    <a:pt x="237884" y="1863877"/>
                  </a:lnTo>
                  <a:lnTo>
                    <a:pt x="277533" y="2652548"/>
                  </a:lnTo>
                  <a:lnTo>
                    <a:pt x="317183" y="2688768"/>
                  </a:lnTo>
                  <a:lnTo>
                    <a:pt x="356832" y="2891295"/>
                  </a:lnTo>
                  <a:lnTo>
                    <a:pt x="396481" y="2909723"/>
                  </a:lnTo>
                  <a:lnTo>
                    <a:pt x="436118" y="3111817"/>
                  </a:lnTo>
                  <a:lnTo>
                    <a:pt x="475983" y="3111817"/>
                  </a:lnTo>
                  <a:lnTo>
                    <a:pt x="515633" y="3131744"/>
                  </a:lnTo>
                  <a:lnTo>
                    <a:pt x="555282" y="3131744"/>
                  </a:lnTo>
                  <a:lnTo>
                    <a:pt x="594931" y="3131744"/>
                  </a:lnTo>
                  <a:lnTo>
                    <a:pt x="634581" y="3131744"/>
                  </a:lnTo>
                  <a:lnTo>
                    <a:pt x="674230" y="3230766"/>
                  </a:lnTo>
                  <a:lnTo>
                    <a:pt x="713867" y="3230766"/>
                  </a:lnTo>
                  <a:lnTo>
                    <a:pt x="753516" y="3250692"/>
                  </a:lnTo>
                  <a:lnTo>
                    <a:pt x="793166" y="3270618"/>
                  </a:lnTo>
                  <a:lnTo>
                    <a:pt x="832815" y="3270618"/>
                  </a:lnTo>
                  <a:lnTo>
                    <a:pt x="872465" y="3290557"/>
                  </a:lnTo>
                  <a:lnTo>
                    <a:pt x="912114" y="3290557"/>
                  </a:lnTo>
                  <a:lnTo>
                    <a:pt x="951763" y="3290557"/>
                  </a:lnTo>
                  <a:lnTo>
                    <a:pt x="991413" y="3290557"/>
                  </a:lnTo>
                  <a:lnTo>
                    <a:pt x="1031265" y="3290557"/>
                  </a:lnTo>
                  <a:lnTo>
                    <a:pt x="1070915" y="3290557"/>
                  </a:lnTo>
                </a:path>
              </a:pathLst>
            </a:custGeom>
            <a:noFill/>
            <a:ln w="12344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82" name="フリーフォーム 1481">
              <a:extLst>
                <a:ext uri="{FF2B5EF4-FFF2-40B4-BE49-F238E27FC236}">
                  <a16:creationId xmlns:a16="http://schemas.microsoft.com/office/drawing/2014/main" id="{6A6B4028-40F7-5A78-379A-D7283C61C34D}"/>
                </a:ext>
              </a:extLst>
            </p:cNvPr>
            <p:cNvSpPr/>
            <p:nvPr/>
          </p:nvSpPr>
          <p:spPr>
            <a:xfrm>
              <a:off x="4954312" y="1528000"/>
              <a:ext cx="25205" cy="51866"/>
            </a:xfrm>
            <a:custGeom>
              <a:avLst/>
              <a:gdLst>
                <a:gd name="connsiteX0" fmla="*/ 0 w 39649"/>
                <a:gd name="connsiteY0" fmla="*/ 0 h 51866"/>
                <a:gd name="connsiteX1" fmla="*/ 39649 w 39649"/>
                <a:gd name="connsiteY1" fmla="*/ 51867 h 51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51866">
                  <a:moveTo>
                    <a:pt x="0" y="0"/>
                  </a:moveTo>
                  <a:lnTo>
                    <a:pt x="39649" y="51867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83" name="フリーフォーム 1482">
              <a:extLst>
                <a:ext uri="{FF2B5EF4-FFF2-40B4-BE49-F238E27FC236}">
                  <a16:creationId xmlns:a16="http://schemas.microsoft.com/office/drawing/2014/main" id="{4DD3753B-AE6B-357C-E1C7-C1EC0B4859E8}"/>
                </a:ext>
              </a:extLst>
            </p:cNvPr>
            <p:cNvSpPr/>
            <p:nvPr/>
          </p:nvSpPr>
          <p:spPr>
            <a:xfrm>
              <a:off x="4979517" y="1579866"/>
              <a:ext cx="3269" cy="16281"/>
            </a:xfrm>
            <a:custGeom>
              <a:avLst/>
              <a:gdLst>
                <a:gd name="connsiteX0" fmla="*/ 0 w 5143"/>
                <a:gd name="connsiteY0" fmla="*/ 0 h 16281"/>
                <a:gd name="connsiteX1" fmla="*/ 5143 w 5143"/>
                <a:gd name="connsiteY1" fmla="*/ 16281 h 16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143" h="16281">
                  <a:moveTo>
                    <a:pt x="0" y="0"/>
                  </a:moveTo>
                  <a:lnTo>
                    <a:pt x="5143" y="16281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84" name="フリーフォーム 1483">
              <a:extLst>
                <a:ext uri="{FF2B5EF4-FFF2-40B4-BE49-F238E27FC236}">
                  <a16:creationId xmlns:a16="http://schemas.microsoft.com/office/drawing/2014/main" id="{8A0A4E8B-17D8-1983-E0DC-F3A75E43E5AD}"/>
                </a:ext>
              </a:extLst>
            </p:cNvPr>
            <p:cNvSpPr/>
            <p:nvPr/>
          </p:nvSpPr>
          <p:spPr>
            <a:xfrm>
              <a:off x="4990554" y="1635365"/>
              <a:ext cx="14169" cy="70294"/>
            </a:xfrm>
            <a:custGeom>
              <a:avLst/>
              <a:gdLst>
                <a:gd name="connsiteX0" fmla="*/ 0 w 22288"/>
                <a:gd name="connsiteY0" fmla="*/ 0 h 70294"/>
                <a:gd name="connsiteX1" fmla="*/ 22289 w 22288"/>
                <a:gd name="connsiteY1" fmla="*/ 70294 h 7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288" h="70294">
                  <a:moveTo>
                    <a:pt x="0" y="0"/>
                  </a:moveTo>
                  <a:lnTo>
                    <a:pt x="22289" y="70294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85" name="フリーフォーム 1484">
              <a:extLst>
                <a:ext uri="{FF2B5EF4-FFF2-40B4-BE49-F238E27FC236}">
                  <a16:creationId xmlns:a16="http://schemas.microsoft.com/office/drawing/2014/main" id="{9D7AF301-2373-F522-B2F5-E28C0D05D8A7}"/>
                </a:ext>
              </a:extLst>
            </p:cNvPr>
            <p:cNvSpPr/>
            <p:nvPr/>
          </p:nvSpPr>
          <p:spPr>
            <a:xfrm>
              <a:off x="5004723" y="1705660"/>
              <a:ext cx="1219" cy="8369"/>
            </a:xfrm>
            <a:custGeom>
              <a:avLst/>
              <a:gdLst>
                <a:gd name="connsiteX0" fmla="*/ 0 w 1917"/>
                <a:gd name="connsiteY0" fmla="*/ 0 h 8369"/>
                <a:gd name="connsiteX1" fmla="*/ 1918 w 1917"/>
                <a:gd name="connsiteY1" fmla="*/ 8369 h 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17" h="8369">
                  <a:moveTo>
                    <a:pt x="0" y="0"/>
                  </a:moveTo>
                  <a:lnTo>
                    <a:pt x="1918" y="8369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86" name="フリーフォーム 1485">
              <a:extLst>
                <a:ext uri="{FF2B5EF4-FFF2-40B4-BE49-F238E27FC236}">
                  <a16:creationId xmlns:a16="http://schemas.microsoft.com/office/drawing/2014/main" id="{D4FEBF31-DC5C-FE53-6814-3CEB4DC0E09F}"/>
                </a:ext>
              </a:extLst>
            </p:cNvPr>
            <p:cNvSpPr/>
            <p:nvPr/>
          </p:nvSpPr>
          <p:spPr>
            <a:xfrm>
              <a:off x="5011666" y="1754098"/>
              <a:ext cx="11585" cy="80365"/>
            </a:xfrm>
            <a:custGeom>
              <a:avLst/>
              <a:gdLst>
                <a:gd name="connsiteX0" fmla="*/ 0 w 18224"/>
                <a:gd name="connsiteY0" fmla="*/ 0 h 80365"/>
                <a:gd name="connsiteX1" fmla="*/ 18225 w 18224"/>
                <a:gd name="connsiteY1" fmla="*/ 80366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224" h="80365">
                  <a:moveTo>
                    <a:pt x="0" y="0"/>
                  </a:moveTo>
                  <a:lnTo>
                    <a:pt x="18225" y="8036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87" name="フリーフォーム 1486">
              <a:extLst>
                <a:ext uri="{FF2B5EF4-FFF2-40B4-BE49-F238E27FC236}">
                  <a16:creationId xmlns:a16="http://schemas.microsoft.com/office/drawing/2014/main" id="{D4083725-A19B-18B8-34E0-0DCDFEC2177A}"/>
                </a:ext>
              </a:extLst>
            </p:cNvPr>
            <p:cNvSpPr/>
            <p:nvPr/>
          </p:nvSpPr>
          <p:spPr>
            <a:xfrm>
              <a:off x="5028967" y="1874544"/>
              <a:ext cx="952" cy="6426"/>
            </a:xfrm>
            <a:custGeom>
              <a:avLst/>
              <a:gdLst>
                <a:gd name="connsiteX0" fmla="*/ 0 w 1498"/>
                <a:gd name="connsiteY0" fmla="*/ 0 h 6426"/>
                <a:gd name="connsiteX1" fmla="*/ 1499 w 1498"/>
                <a:gd name="connsiteY1" fmla="*/ 6426 h 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98" h="6426">
                  <a:moveTo>
                    <a:pt x="0" y="0"/>
                  </a:moveTo>
                  <a:lnTo>
                    <a:pt x="1499" y="642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88" name="フリーフォーム 1487">
              <a:extLst>
                <a:ext uri="{FF2B5EF4-FFF2-40B4-BE49-F238E27FC236}">
                  <a16:creationId xmlns:a16="http://schemas.microsoft.com/office/drawing/2014/main" id="{6CE38E07-78B0-55F1-0261-4703F9B72CE2}"/>
                </a:ext>
              </a:extLst>
            </p:cNvPr>
            <p:cNvSpPr/>
            <p:nvPr/>
          </p:nvSpPr>
          <p:spPr>
            <a:xfrm>
              <a:off x="5029920" y="1880971"/>
              <a:ext cx="9131" cy="74371"/>
            </a:xfrm>
            <a:custGeom>
              <a:avLst/>
              <a:gdLst>
                <a:gd name="connsiteX0" fmla="*/ 0 w 14363"/>
                <a:gd name="connsiteY0" fmla="*/ 0 h 74371"/>
                <a:gd name="connsiteX1" fmla="*/ 14364 w 14363"/>
                <a:gd name="connsiteY1" fmla="*/ 74371 h 7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363" h="74371">
                  <a:moveTo>
                    <a:pt x="0" y="0"/>
                  </a:moveTo>
                  <a:lnTo>
                    <a:pt x="14364" y="74371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89" name="フリーフォーム 1488">
              <a:extLst>
                <a:ext uri="{FF2B5EF4-FFF2-40B4-BE49-F238E27FC236}">
                  <a16:creationId xmlns:a16="http://schemas.microsoft.com/office/drawing/2014/main" id="{1E77C8F3-C798-926B-B385-4E2E0B241539}"/>
                </a:ext>
              </a:extLst>
            </p:cNvPr>
            <p:cNvSpPr/>
            <p:nvPr/>
          </p:nvSpPr>
          <p:spPr>
            <a:xfrm>
              <a:off x="5044089" y="1995626"/>
              <a:ext cx="9809" cy="81013"/>
            </a:xfrm>
            <a:custGeom>
              <a:avLst/>
              <a:gdLst>
                <a:gd name="connsiteX0" fmla="*/ 0 w 15430"/>
                <a:gd name="connsiteY0" fmla="*/ 0 h 81013"/>
                <a:gd name="connsiteX1" fmla="*/ 15430 w 15430"/>
                <a:gd name="connsiteY1" fmla="*/ 81013 h 81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430" h="81013">
                  <a:moveTo>
                    <a:pt x="0" y="0"/>
                  </a:moveTo>
                  <a:lnTo>
                    <a:pt x="15430" y="81013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90" name="フリーフォーム 1489">
              <a:extLst>
                <a:ext uri="{FF2B5EF4-FFF2-40B4-BE49-F238E27FC236}">
                  <a16:creationId xmlns:a16="http://schemas.microsoft.com/office/drawing/2014/main" id="{DB3F1B15-1AB5-13F5-5527-ED6FDB612F0A}"/>
                </a:ext>
              </a:extLst>
            </p:cNvPr>
            <p:cNvSpPr/>
            <p:nvPr/>
          </p:nvSpPr>
          <p:spPr>
            <a:xfrm>
              <a:off x="5058669" y="2116937"/>
              <a:ext cx="9397" cy="81000"/>
            </a:xfrm>
            <a:custGeom>
              <a:avLst/>
              <a:gdLst>
                <a:gd name="connsiteX0" fmla="*/ 0 w 14782"/>
                <a:gd name="connsiteY0" fmla="*/ 0 h 81000"/>
                <a:gd name="connsiteX1" fmla="*/ 14783 w 14782"/>
                <a:gd name="connsiteY1" fmla="*/ 81001 h 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782" h="81000">
                  <a:moveTo>
                    <a:pt x="0" y="0"/>
                  </a:moveTo>
                  <a:lnTo>
                    <a:pt x="14783" y="81001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91" name="フリーフォーム 1490">
              <a:extLst>
                <a:ext uri="{FF2B5EF4-FFF2-40B4-BE49-F238E27FC236}">
                  <a16:creationId xmlns:a16="http://schemas.microsoft.com/office/drawing/2014/main" id="{311B2A16-4E8E-E2D5-D448-C2E5553A7AB3}"/>
                </a:ext>
              </a:extLst>
            </p:cNvPr>
            <p:cNvSpPr/>
            <p:nvPr/>
          </p:nvSpPr>
          <p:spPr>
            <a:xfrm>
              <a:off x="5072839" y="2238234"/>
              <a:ext cx="7492" cy="64503"/>
            </a:xfrm>
            <a:custGeom>
              <a:avLst/>
              <a:gdLst>
                <a:gd name="connsiteX0" fmla="*/ 0 w 11785"/>
                <a:gd name="connsiteY0" fmla="*/ 0 h 64503"/>
                <a:gd name="connsiteX1" fmla="*/ 11786 w 11785"/>
                <a:gd name="connsiteY1" fmla="*/ 64503 h 6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785" h="64503">
                  <a:moveTo>
                    <a:pt x="0" y="0"/>
                  </a:moveTo>
                  <a:lnTo>
                    <a:pt x="11786" y="64503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92" name="フリーフォーム 1491">
              <a:extLst>
                <a:ext uri="{FF2B5EF4-FFF2-40B4-BE49-F238E27FC236}">
                  <a16:creationId xmlns:a16="http://schemas.microsoft.com/office/drawing/2014/main" id="{5B8CC726-4778-064E-DA94-6E978C7457EB}"/>
                </a:ext>
              </a:extLst>
            </p:cNvPr>
            <p:cNvSpPr/>
            <p:nvPr/>
          </p:nvSpPr>
          <p:spPr>
            <a:xfrm>
              <a:off x="5080330" y="2302738"/>
              <a:ext cx="1905" cy="16510"/>
            </a:xfrm>
            <a:custGeom>
              <a:avLst/>
              <a:gdLst>
                <a:gd name="connsiteX0" fmla="*/ 0 w 2997"/>
                <a:gd name="connsiteY0" fmla="*/ 0 h 16510"/>
                <a:gd name="connsiteX1" fmla="*/ 2997 w 2997"/>
                <a:gd name="connsiteY1" fmla="*/ 16510 h 16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97" h="16510">
                  <a:moveTo>
                    <a:pt x="0" y="0"/>
                  </a:moveTo>
                  <a:lnTo>
                    <a:pt x="2997" y="16510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93" name="フリーフォーム 1492">
              <a:extLst>
                <a:ext uri="{FF2B5EF4-FFF2-40B4-BE49-F238E27FC236}">
                  <a16:creationId xmlns:a16="http://schemas.microsoft.com/office/drawing/2014/main" id="{B2CC903D-B206-5BF9-7B3C-3B3301398FFF}"/>
                </a:ext>
              </a:extLst>
            </p:cNvPr>
            <p:cNvSpPr/>
            <p:nvPr/>
          </p:nvSpPr>
          <p:spPr>
            <a:xfrm>
              <a:off x="5087007" y="2359748"/>
              <a:ext cx="9397" cy="80797"/>
            </a:xfrm>
            <a:custGeom>
              <a:avLst/>
              <a:gdLst>
                <a:gd name="connsiteX0" fmla="*/ 0 w 14782"/>
                <a:gd name="connsiteY0" fmla="*/ 0 h 80797"/>
                <a:gd name="connsiteX1" fmla="*/ 14783 w 14782"/>
                <a:gd name="connsiteY1" fmla="*/ 80797 h 80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782" h="80797">
                  <a:moveTo>
                    <a:pt x="0" y="0"/>
                  </a:moveTo>
                  <a:lnTo>
                    <a:pt x="14783" y="80797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94" name="フリーフォーム 1493">
              <a:extLst>
                <a:ext uri="{FF2B5EF4-FFF2-40B4-BE49-F238E27FC236}">
                  <a16:creationId xmlns:a16="http://schemas.microsoft.com/office/drawing/2014/main" id="{F5B19431-C2EF-177A-BBD2-BAEDA5A5A23E}"/>
                </a:ext>
              </a:extLst>
            </p:cNvPr>
            <p:cNvSpPr/>
            <p:nvPr/>
          </p:nvSpPr>
          <p:spPr>
            <a:xfrm>
              <a:off x="5101039" y="2481262"/>
              <a:ext cx="4496" cy="38366"/>
            </a:xfrm>
            <a:custGeom>
              <a:avLst/>
              <a:gdLst>
                <a:gd name="connsiteX0" fmla="*/ 0 w 7073"/>
                <a:gd name="connsiteY0" fmla="*/ 0 h 38366"/>
                <a:gd name="connsiteX1" fmla="*/ 7074 w 7073"/>
                <a:gd name="connsiteY1" fmla="*/ 38367 h 3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3" h="38366">
                  <a:moveTo>
                    <a:pt x="0" y="0"/>
                  </a:moveTo>
                  <a:lnTo>
                    <a:pt x="7074" y="38367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95" name="フリーフォーム 1494">
              <a:extLst>
                <a:ext uri="{FF2B5EF4-FFF2-40B4-BE49-F238E27FC236}">
                  <a16:creationId xmlns:a16="http://schemas.microsoft.com/office/drawing/2014/main" id="{6269939F-F3A4-E1B6-A343-AE0CDD70E5ED}"/>
                </a:ext>
              </a:extLst>
            </p:cNvPr>
            <p:cNvSpPr/>
            <p:nvPr/>
          </p:nvSpPr>
          <p:spPr>
            <a:xfrm>
              <a:off x="5105536" y="2519628"/>
              <a:ext cx="5037" cy="42430"/>
            </a:xfrm>
            <a:custGeom>
              <a:avLst/>
              <a:gdLst>
                <a:gd name="connsiteX0" fmla="*/ 0 w 7924"/>
                <a:gd name="connsiteY0" fmla="*/ 0 h 42430"/>
                <a:gd name="connsiteX1" fmla="*/ 7925 w 7924"/>
                <a:gd name="connsiteY1" fmla="*/ 42431 h 42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24" h="42430">
                  <a:moveTo>
                    <a:pt x="0" y="0"/>
                  </a:moveTo>
                  <a:lnTo>
                    <a:pt x="7925" y="42431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96" name="フリーフォーム 1495">
              <a:extLst>
                <a:ext uri="{FF2B5EF4-FFF2-40B4-BE49-F238E27FC236}">
                  <a16:creationId xmlns:a16="http://schemas.microsoft.com/office/drawing/2014/main" id="{E9DEFFF5-B9A1-A5EA-2C60-8D4761E50311}"/>
                </a:ext>
              </a:extLst>
            </p:cNvPr>
            <p:cNvSpPr/>
            <p:nvPr/>
          </p:nvSpPr>
          <p:spPr>
            <a:xfrm>
              <a:off x="5115482" y="2602559"/>
              <a:ext cx="9809" cy="80797"/>
            </a:xfrm>
            <a:custGeom>
              <a:avLst/>
              <a:gdLst>
                <a:gd name="connsiteX0" fmla="*/ 0 w 15430"/>
                <a:gd name="connsiteY0" fmla="*/ 0 h 80797"/>
                <a:gd name="connsiteX1" fmla="*/ 15430 w 15430"/>
                <a:gd name="connsiteY1" fmla="*/ 80797 h 80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430" h="80797">
                  <a:moveTo>
                    <a:pt x="0" y="0"/>
                  </a:moveTo>
                  <a:lnTo>
                    <a:pt x="15430" y="80797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97" name="フリーフォーム 1496">
              <a:extLst>
                <a:ext uri="{FF2B5EF4-FFF2-40B4-BE49-F238E27FC236}">
                  <a16:creationId xmlns:a16="http://schemas.microsoft.com/office/drawing/2014/main" id="{AA910A7D-5AB2-E5ED-F827-5DA34DBC0148}"/>
                </a:ext>
              </a:extLst>
            </p:cNvPr>
            <p:cNvSpPr/>
            <p:nvPr/>
          </p:nvSpPr>
          <p:spPr>
            <a:xfrm>
              <a:off x="5130192" y="2723654"/>
              <a:ext cx="549" cy="4495"/>
            </a:xfrm>
            <a:custGeom>
              <a:avLst/>
              <a:gdLst>
                <a:gd name="connsiteX0" fmla="*/ 0 w 863"/>
                <a:gd name="connsiteY0" fmla="*/ 0 h 4495"/>
                <a:gd name="connsiteX1" fmla="*/ 864 w 863"/>
                <a:gd name="connsiteY1" fmla="*/ 4496 h 4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63" h="4495">
                  <a:moveTo>
                    <a:pt x="0" y="0"/>
                  </a:moveTo>
                  <a:lnTo>
                    <a:pt x="864" y="449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98" name="フリーフォーム 1497">
              <a:extLst>
                <a:ext uri="{FF2B5EF4-FFF2-40B4-BE49-F238E27FC236}">
                  <a16:creationId xmlns:a16="http://schemas.microsoft.com/office/drawing/2014/main" id="{DC8A58BE-3CEA-7270-4756-4E99FC4FFA07}"/>
                </a:ext>
              </a:extLst>
            </p:cNvPr>
            <p:cNvSpPr/>
            <p:nvPr/>
          </p:nvSpPr>
          <p:spPr>
            <a:xfrm>
              <a:off x="5130741" y="2728150"/>
              <a:ext cx="9809" cy="76085"/>
            </a:xfrm>
            <a:custGeom>
              <a:avLst/>
              <a:gdLst>
                <a:gd name="connsiteX0" fmla="*/ 0 w 15430"/>
                <a:gd name="connsiteY0" fmla="*/ 0 h 76085"/>
                <a:gd name="connsiteX1" fmla="*/ 15431 w 15430"/>
                <a:gd name="connsiteY1" fmla="*/ 76086 h 76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430" h="76085">
                  <a:moveTo>
                    <a:pt x="0" y="0"/>
                  </a:moveTo>
                  <a:lnTo>
                    <a:pt x="15431" y="7608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499" name="フリーフォーム 1498">
              <a:extLst>
                <a:ext uri="{FF2B5EF4-FFF2-40B4-BE49-F238E27FC236}">
                  <a16:creationId xmlns:a16="http://schemas.microsoft.com/office/drawing/2014/main" id="{94CEF32B-AA49-CA68-6102-4DD0A34AD87B}"/>
                </a:ext>
              </a:extLst>
            </p:cNvPr>
            <p:cNvSpPr/>
            <p:nvPr/>
          </p:nvSpPr>
          <p:spPr>
            <a:xfrm>
              <a:off x="5145863" y="2844736"/>
              <a:ext cx="10084" cy="78435"/>
            </a:xfrm>
            <a:custGeom>
              <a:avLst/>
              <a:gdLst>
                <a:gd name="connsiteX0" fmla="*/ 0 w 15862"/>
                <a:gd name="connsiteY0" fmla="*/ 0 h 78435"/>
                <a:gd name="connsiteX1" fmla="*/ 15862 w 15862"/>
                <a:gd name="connsiteY1" fmla="*/ 78435 h 78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862" h="78435">
                  <a:moveTo>
                    <a:pt x="0" y="0"/>
                  </a:moveTo>
                  <a:lnTo>
                    <a:pt x="15862" y="78435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00" name="フリーフォーム 1499">
              <a:extLst>
                <a:ext uri="{FF2B5EF4-FFF2-40B4-BE49-F238E27FC236}">
                  <a16:creationId xmlns:a16="http://schemas.microsoft.com/office/drawing/2014/main" id="{3D9C0A6A-179E-55B6-C1E7-36E1309BFAB2}"/>
                </a:ext>
              </a:extLst>
            </p:cNvPr>
            <p:cNvSpPr/>
            <p:nvPr/>
          </p:nvSpPr>
          <p:spPr>
            <a:xfrm>
              <a:off x="5155946" y="2923171"/>
              <a:ext cx="404" cy="2146"/>
            </a:xfrm>
            <a:custGeom>
              <a:avLst/>
              <a:gdLst>
                <a:gd name="connsiteX0" fmla="*/ 0 w 635"/>
                <a:gd name="connsiteY0" fmla="*/ 0 h 2146"/>
                <a:gd name="connsiteX1" fmla="*/ 635 w 635"/>
                <a:gd name="connsiteY1" fmla="*/ 2146 h 2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" h="2146">
                  <a:moveTo>
                    <a:pt x="0" y="0"/>
                  </a:moveTo>
                  <a:lnTo>
                    <a:pt x="635" y="214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01" name="フリーフォーム 1500">
              <a:extLst>
                <a:ext uri="{FF2B5EF4-FFF2-40B4-BE49-F238E27FC236}">
                  <a16:creationId xmlns:a16="http://schemas.microsoft.com/office/drawing/2014/main" id="{C16F9F9D-7140-CF00-4A86-5A95676AE40A}"/>
                </a:ext>
              </a:extLst>
            </p:cNvPr>
            <p:cNvSpPr/>
            <p:nvPr/>
          </p:nvSpPr>
          <p:spPr>
            <a:xfrm>
              <a:off x="5161937" y="2965614"/>
              <a:ext cx="11310" cy="80365"/>
            </a:xfrm>
            <a:custGeom>
              <a:avLst/>
              <a:gdLst>
                <a:gd name="connsiteX0" fmla="*/ 0 w 17792"/>
                <a:gd name="connsiteY0" fmla="*/ 0 h 80365"/>
                <a:gd name="connsiteX1" fmla="*/ 17793 w 17792"/>
                <a:gd name="connsiteY1" fmla="*/ 80366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792" h="80365">
                  <a:moveTo>
                    <a:pt x="0" y="0"/>
                  </a:moveTo>
                  <a:lnTo>
                    <a:pt x="17793" y="8036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02" name="フリーフォーム 1501">
              <a:extLst>
                <a:ext uri="{FF2B5EF4-FFF2-40B4-BE49-F238E27FC236}">
                  <a16:creationId xmlns:a16="http://schemas.microsoft.com/office/drawing/2014/main" id="{B17BD53C-20C1-BFC7-40E1-2C2EA237D179}"/>
                </a:ext>
              </a:extLst>
            </p:cNvPr>
            <p:cNvSpPr/>
            <p:nvPr/>
          </p:nvSpPr>
          <p:spPr>
            <a:xfrm>
              <a:off x="5178835" y="3086048"/>
              <a:ext cx="2317" cy="16294"/>
            </a:xfrm>
            <a:custGeom>
              <a:avLst/>
              <a:gdLst>
                <a:gd name="connsiteX0" fmla="*/ 0 w 3644"/>
                <a:gd name="connsiteY0" fmla="*/ 0 h 16294"/>
                <a:gd name="connsiteX1" fmla="*/ 3645 w 3644"/>
                <a:gd name="connsiteY1" fmla="*/ 16294 h 16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44" h="16294">
                  <a:moveTo>
                    <a:pt x="0" y="0"/>
                  </a:moveTo>
                  <a:lnTo>
                    <a:pt x="3645" y="16294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03" name="フリーフォーム 1502">
              <a:extLst>
                <a:ext uri="{FF2B5EF4-FFF2-40B4-BE49-F238E27FC236}">
                  <a16:creationId xmlns:a16="http://schemas.microsoft.com/office/drawing/2014/main" id="{03662F7A-54B6-7402-FC1F-6E9BDC55004D}"/>
                </a:ext>
              </a:extLst>
            </p:cNvPr>
            <p:cNvSpPr/>
            <p:nvPr/>
          </p:nvSpPr>
          <p:spPr>
            <a:xfrm>
              <a:off x="5181152" y="3102342"/>
              <a:ext cx="9809" cy="63868"/>
            </a:xfrm>
            <a:custGeom>
              <a:avLst/>
              <a:gdLst>
                <a:gd name="connsiteX0" fmla="*/ 0 w 15430"/>
                <a:gd name="connsiteY0" fmla="*/ 0 h 63868"/>
                <a:gd name="connsiteX1" fmla="*/ 15431 w 15430"/>
                <a:gd name="connsiteY1" fmla="*/ 63868 h 63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430" h="63868">
                  <a:moveTo>
                    <a:pt x="0" y="0"/>
                  </a:moveTo>
                  <a:lnTo>
                    <a:pt x="15431" y="63868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04" name="フリーフォーム 1503">
              <a:extLst>
                <a:ext uri="{FF2B5EF4-FFF2-40B4-BE49-F238E27FC236}">
                  <a16:creationId xmlns:a16="http://schemas.microsoft.com/office/drawing/2014/main" id="{EF6CF068-E452-8317-40F2-F67716C3805E}"/>
                </a:ext>
              </a:extLst>
            </p:cNvPr>
            <p:cNvSpPr/>
            <p:nvPr/>
          </p:nvSpPr>
          <p:spPr>
            <a:xfrm>
              <a:off x="5197226" y="3206063"/>
              <a:ext cx="9131" cy="58940"/>
            </a:xfrm>
            <a:custGeom>
              <a:avLst/>
              <a:gdLst>
                <a:gd name="connsiteX0" fmla="*/ 0 w 14363"/>
                <a:gd name="connsiteY0" fmla="*/ 0 h 58940"/>
                <a:gd name="connsiteX1" fmla="*/ 14364 w 14363"/>
                <a:gd name="connsiteY1" fmla="*/ 58941 h 5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363" h="58940">
                  <a:moveTo>
                    <a:pt x="0" y="0"/>
                  </a:moveTo>
                  <a:lnTo>
                    <a:pt x="14364" y="58941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05" name="フリーフォーム 1504">
              <a:extLst>
                <a:ext uri="{FF2B5EF4-FFF2-40B4-BE49-F238E27FC236}">
                  <a16:creationId xmlns:a16="http://schemas.microsoft.com/office/drawing/2014/main" id="{27C60408-BE52-4526-5ED2-F74115076FCC}"/>
                </a:ext>
              </a:extLst>
            </p:cNvPr>
            <p:cNvSpPr/>
            <p:nvPr/>
          </p:nvSpPr>
          <p:spPr>
            <a:xfrm>
              <a:off x="5206357" y="3265004"/>
              <a:ext cx="3673" cy="21005"/>
            </a:xfrm>
            <a:custGeom>
              <a:avLst/>
              <a:gdLst>
                <a:gd name="connsiteX0" fmla="*/ 0 w 5778"/>
                <a:gd name="connsiteY0" fmla="*/ 0 h 21005"/>
                <a:gd name="connsiteX1" fmla="*/ 5779 w 5778"/>
                <a:gd name="connsiteY1" fmla="*/ 21006 h 2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78" h="21005">
                  <a:moveTo>
                    <a:pt x="0" y="0"/>
                  </a:moveTo>
                  <a:lnTo>
                    <a:pt x="5779" y="2100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06" name="フリーフォーム 1505">
              <a:extLst>
                <a:ext uri="{FF2B5EF4-FFF2-40B4-BE49-F238E27FC236}">
                  <a16:creationId xmlns:a16="http://schemas.microsoft.com/office/drawing/2014/main" id="{553411C8-F437-1E9D-00B5-922BA036ACA4}"/>
                </a:ext>
              </a:extLst>
            </p:cNvPr>
            <p:cNvSpPr/>
            <p:nvPr/>
          </p:nvSpPr>
          <p:spPr>
            <a:xfrm>
              <a:off x="5216844" y="3325659"/>
              <a:ext cx="13619" cy="79501"/>
            </a:xfrm>
            <a:custGeom>
              <a:avLst/>
              <a:gdLst>
                <a:gd name="connsiteX0" fmla="*/ 0 w 21424"/>
                <a:gd name="connsiteY0" fmla="*/ 0 h 79501"/>
                <a:gd name="connsiteX1" fmla="*/ 21425 w 21424"/>
                <a:gd name="connsiteY1" fmla="*/ 79502 h 7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24" h="79501">
                  <a:moveTo>
                    <a:pt x="0" y="0"/>
                  </a:moveTo>
                  <a:lnTo>
                    <a:pt x="21425" y="79502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07" name="フリーフォーム 1506">
              <a:extLst>
                <a:ext uri="{FF2B5EF4-FFF2-40B4-BE49-F238E27FC236}">
                  <a16:creationId xmlns:a16="http://schemas.microsoft.com/office/drawing/2014/main" id="{5931AF70-4DA4-0C60-F748-2C4411670709}"/>
                </a:ext>
              </a:extLst>
            </p:cNvPr>
            <p:cNvSpPr/>
            <p:nvPr/>
          </p:nvSpPr>
          <p:spPr>
            <a:xfrm>
              <a:off x="5237965" y="3444595"/>
              <a:ext cx="15258" cy="78651"/>
            </a:xfrm>
            <a:custGeom>
              <a:avLst/>
              <a:gdLst>
                <a:gd name="connsiteX0" fmla="*/ 0 w 24002"/>
                <a:gd name="connsiteY0" fmla="*/ 0 h 78651"/>
                <a:gd name="connsiteX1" fmla="*/ 24003 w 24002"/>
                <a:gd name="connsiteY1" fmla="*/ 78651 h 78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002" h="78651">
                  <a:moveTo>
                    <a:pt x="0" y="0"/>
                  </a:moveTo>
                  <a:lnTo>
                    <a:pt x="24003" y="78651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08" name="フリーフォーム 1507">
              <a:extLst>
                <a:ext uri="{FF2B5EF4-FFF2-40B4-BE49-F238E27FC236}">
                  <a16:creationId xmlns:a16="http://schemas.microsoft.com/office/drawing/2014/main" id="{BB52EEE3-1B61-FFC7-745E-4C060014EC27}"/>
                </a:ext>
              </a:extLst>
            </p:cNvPr>
            <p:cNvSpPr/>
            <p:nvPr/>
          </p:nvSpPr>
          <p:spPr>
            <a:xfrm>
              <a:off x="5261256" y="3562463"/>
              <a:ext cx="16760" cy="77800"/>
            </a:xfrm>
            <a:custGeom>
              <a:avLst/>
              <a:gdLst>
                <a:gd name="connsiteX0" fmla="*/ 0 w 26365"/>
                <a:gd name="connsiteY0" fmla="*/ 0 h 77800"/>
                <a:gd name="connsiteX1" fmla="*/ 26365 w 26365"/>
                <a:gd name="connsiteY1" fmla="*/ 77800 h 7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65" h="77800">
                  <a:moveTo>
                    <a:pt x="0" y="0"/>
                  </a:moveTo>
                  <a:lnTo>
                    <a:pt x="26365" y="77800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09" name="フリーフォーム 1508">
              <a:extLst>
                <a:ext uri="{FF2B5EF4-FFF2-40B4-BE49-F238E27FC236}">
                  <a16:creationId xmlns:a16="http://schemas.microsoft.com/office/drawing/2014/main" id="{533B74D1-91A9-6434-32B4-6F80516E72EF}"/>
                </a:ext>
              </a:extLst>
            </p:cNvPr>
            <p:cNvSpPr/>
            <p:nvPr/>
          </p:nvSpPr>
          <p:spPr>
            <a:xfrm>
              <a:off x="5286873" y="3679049"/>
              <a:ext cx="18528" cy="76949"/>
            </a:xfrm>
            <a:custGeom>
              <a:avLst/>
              <a:gdLst>
                <a:gd name="connsiteX0" fmla="*/ 0 w 29146"/>
                <a:gd name="connsiteY0" fmla="*/ 0 h 76949"/>
                <a:gd name="connsiteX1" fmla="*/ 29147 w 29146"/>
                <a:gd name="connsiteY1" fmla="*/ 76949 h 76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46" h="76949">
                  <a:moveTo>
                    <a:pt x="0" y="0"/>
                  </a:moveTo>
                  <a:lnTo>
                    <a:pt x="29147" y="76949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10" name="フリーフォーム 1509">
              <a:extLst>
                <a:ext uri="{FF2B5EF4-FFF2-40B4-BE49-F238E27FC236}">
                  <a16:creationId xmlns:a16="http://schemas.microsoft.com/office/drawing/2014/main" id="{C430CE43-9C4C-53E0-E303-68C710088213}"/>
                </a:ext>
              </a:extLst>
            </p:cNvPr>
            <p:cNvSpPr/>
            <p:nvPr/>
          </p:nvSpPr>
          <p:spPr>
            <a:xfrm>
              <a:off x="5315478" y="3793921"/>
              <a:ext cx="17034" cy="63017"/>
            </a:xfrm>
            <a:custGeom>
              <a:avLst/>
              <a:gdLst>
                <a:gd name="connsiteX0" fmla="*/ 0 w 26796"/>
                <a:gd name="connsiteY0" fmla="*/ 0 h 63017"/>
                <a:gd name="connsiteX1" fmla="*/ 26797 w 26796"/>
                <a:gd name="connsiteY1" fmla="*/ 63017 h 63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796" h="63017">
                  <a:moveTo>
                    <a:pt x="0" y="0"/>
                  </a:moveTo>
                  <a:lnTo>
                    <a:pt x="26797" y="63017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11" name="フリーフォーム 1510">
              <a:extLst>
                <a:ext uri="{FF2B5EF4-FFF2-40B4-BE49-F238E27FC236}">
                  <a16:creationId xmlns:a16="http://schemas.microsoft.com/office/drawing/2014/main" id="{8FDCFA76-5588-5D20-63F0-A049791AEF42}"/>
                </a:ext>
              </a:extLst>
            </p:cNvPr>
            <p:cNvSpPr/>
            <p:nvPr/>
          </p:nvSpPr>
          <p:spPr>
            <a:xfrm>
              <a:off x="5332512" y="3856938"/>
              <a:ext cx="3810" cy="12420"/>
            </a:xfrm>
            <a:custGeom>
              <a:avLst/>
              <a:gdLst>
                <a:gd name="connsiteX0" fmla="*/ 0 w 5994"/>
                <a:gd name="connsiteY0" fmla="*/ 0 h 12420"/>
                <a:gd name="connsiteX1" fmla="*/ 5994 w 5994"/>
                <a:gd name="connsiteY1" fmla="*/ 12421 h 12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94" h="12420">
                  <a:moveTo>
                    <a:pt x="0" y="0"/>
                  </a:moveTo>
                  <a:lnTo>
                    <a:pt x="5994" y="12421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12" name="フリーフォーム 1511">
              <a:extLst>
                <a:ext uri="{FF2B5EF4-FFF2-40B4-BE49-F238E27FC236}">
                  <a16:creationId xmlns:a16="http://schemas.microsoft.com/office/drawing/2014/main" id="{A439D386-F891-DC25-A0F9-0A292088411A}"/>
                </a:ext>
              </a:extLst>
            </p:cNvPr>
            <p:cNvSpPr/>
            <p:nvPr/>
          </p:nvSpPr>
          <p:spPr>
            <a:xfrm>
              <a:off x="5347497" y="3906659"/>
              <a:ext cx="10221" cy="33426"/>
            </a:xfrm>
            <a:custGeom>
              <a:avLst/>
              <a:gdLst>
                <a:gd name="connsiteX0" fmla="*/ 0 w 16078"/>
                <a:gd name="connsiteY0" fmla="*/ 0 h 33426"/>
                <a:gd name="connsiteX1" fmla="*/ 16078 w 16078"/>
                <a:gd name="connsiteY1" fmla="*/ 33426 h 33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078" h="33426">
                  <a:moveTo>
                    <a:pt x="0" y="0"/>
                  </a:moveTo>
                  <a:lnTo>
                    <a:pt x="16078" y="3342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13" name="フリーフォーム 1512">
              <a:extLst>
                <a:ext uri="{FF2B5EF4-FFF2-40B4-BE49-F238E27FC236}">
                  <a16:creationId xmlns:a16="http://schemas.microsoft.com/office/drawing/2014/main" id="{AF6B1786-BAF1-0784-75E7-BD9295712241}"/>
                </a:ext>
              </a:extLst>
            </p:cNvPr>
            <p:cNvSpPr/>
            <p:nvPr/>
          </p:nvSpPr>
          <p:spPr>
            <a:xfrm>
              <a:off x="5357718" y="3940085"/>
              <a:ext cx="13619" cy="39865"/>
            </a:xfrm>
            <a:custGeom>
              <a:avLst/>
              <a:gdLst>
                <a:gd name="connsiteX0" fmla="*/ 0 w 21424"/>
                <a:gd name="connsiteY0" fmla="*/ 0 h 39865"/>
                <a:gd name="connsiteX1" fmla="*/ 21425 w 21424"/>
                <a:gd name="connsiteY1" fmla="*/ 39865 h 39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24" h="39865">
                  <a:moveTo>
                    <a:pt x="0" y="0"/>
                  </a:moveTo>
                  <a:lnTo>
                    <a:pt x="21425" y="39865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14" name="フリーフォーム 1513">
              <a:extLst>
                <a:ext uri="{FF2B5EF4-FFF2-40B4-BE49-F238E27FC236}">
                  <a16:creationId xmlns:a16="http://schemas.microsoft.com/office/drawing/2014/main" id="{E8564316-DC37-1E09-87C1-4B478FB52293}"/>
                </a:ext>
              </a:extLst>
            </p:cNvPr>
            <p:cNvSpPr/>
            <p:nvPr/>
          </p:nvSpPr>
          <p:spPr>
            <a:xfrm>
              <a:off x="5383739" y="4016171"/>
              <a:ext cx="24382" cy="64719"/>
            </a:xfrm>
            <a:custGeom>
              <a:avLst/>
              <a:gdLst>
                <a:gd name="connsiteX0" fmla="*/ 0 w 38354"/>
                <a:gd name="connsiteY0" fmla="*/ 0 h 64719"/>
                <a:gd name="connsiteX1" fmla="*/ 38354 w 38354"/>
                <a:gd name="connsiteY1" fmla="*/ 64719 h 64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354" h="64719">
                  <a:moveTo>
                    <a:pt x="0" y="0"/>
                  </a:moveTo>
                  <a:lnTo>
                    <a:pt x="38354" y="64719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15" name="フリーフォーム 1514">
              <a:extLst>
                <a:ext uri="{FF2B5EF4-FFF2-40B4-BE49-F238E27FC236}">
                  <a16:creationId xmlns:a16="http://schemas.microsoft.com/office/drawing/2014/main" id="{A05F436C-5D72-C661-DAC0-0FE384A0EE69}"/>
                </a:ext>
              </a:extLst>
            </p:cNvPr>
            <p:cNvSpPr/>
            <p:nvPr/>
          </p:nvSpPr>
          <p:spPr>
            <a:xfrm>
              <a:off x="5408121" y="4080890"/>
              <a:ext cx="2454" cy="5791"/>
            </a:xfrm>
            <a:custGeom>
              <a:avLst/>
              <a:gdLst>
                <a:gd name="connsiteX0" fmla="*/ 0 w 3860"/>
                <a:gd name="connsiteY0" fmla="*/ 0 h 5791"/>
                <a:gd name="connsiteX1" fmla="*/ 3861 w 3860"/>
                <a:gd name="connsiteY1" fmla="*/ 5791 h 5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60" h="5791">
                  <a:moveTo>
                    <a:pt x="0" y="0"/>
                  </a:moveTo>
                  <a:lnTo>
                    <a:pt x="3861" y="5791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16" name="フリーフォーム 1515">
              <a:extLst>
                <a:ext uri="{FF2B5EF4-FFF2-40B4-BE49-F238E27FC236}">
                  <a16:creationId xmlns:a16="http://schemas.microsoft.com/office/drawing/2014/main" id="{5389B67C-6ACC-4289-6827-3930632971F6}"/>
                </a:ext>
              </a:extLst>
            </p:cNvPr>
            <p:cNvSpPr/>
            <p:nvPr/>
          </p:nvSpPr>
          <p:spPr>
            <a:xfrm>
              <a:off x="5425018" y="4120971"/>
              <a:ext cx="8307" cy="19710"/>
            </a:xfrm>
            <a:custGeom>
              <a:avLst/>
              <a:gdLst>
                <a:gd name="connsiteX0" fmla="*/ 0 w 13068"/>
                <a:gd name="connsiteY0" fmla="*/ 0 h 19710"/>
                <a:gd name="connsiteX1" fmla="*/ 13068 w 13068"/>
                <a:gd name="connsiteY1" fmla="*/ 19710 h 1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068" h="19710">
                  <a:moveTo>
                    <a:pt x="0" y="0"/>
                  </a:moveTo>
                  <a:lnTo>
                    <a:pt x="13068" y="19710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17" name="フリーフォーム 1516">
              <a:extLst>
                <a:ext uri="{FF2B5EF4-FFF2-40B4-BE49-F238E27FC236}">
                  <a16:creationId xmlns:a16="http://schemas.microsoft.com/office/drawing/2014/main" id="{CA83FABC-4098-AD9C-BB2D-F73BA794221B}"/>
                </a:ext>
              </a:extLst>
            </p:cNvPr>
            <p:cNvSpPr/>
            <p:nvPr/>
          </p:nvSpPr>
          <p:spPr>
            <a:xfrm>
              <a:off x="5433326" y="4140682"/>
              <a:ext cx="22072" cy="47370"/>
            </a:xfrm>
            <a:custGeom>
              <a:avLst/>
              <a:gdLst>
                <a:gd name="connsiteX0" fmla="*/ 0 w 34721"/>
                <a:gd name="connsiteY0" fmla="*/ 0 h 47370"/>
                <a:gd name="connsiteX1" fmla="*/ 34722 w 34721"/>
                <a:gd name="connsiteY1" fmla="*/ 47371 h 47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721" h="47370">
                  <a:moveTo>
                    <a:pt x="0" y="0"/>
                  </a:moveTo>
                  <a:lnTo>
                    <a:pt x="34722" y="47371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18" name="フリーフォーム 1517">
              <a:extLst>
                <a:ext uri="{FF2B5EF4-FFF2-40B4-BE49-F238E27FC236}">
                  <a16:creationId xmlns:a16="http://schemas.microsoft.com/office/drawing/2014/main" id="{3A716260-152B-972D-551A-8150F413E7BD}"/>
                </a:ext>
              </a:extLst>
            </p:cNvPr>
            <p:cNvSpPr/>
            <p:nvPr/>
          </p:nvSpPr>
          <p:spPr>
            <a:xfrm>
              <a:off x="5471748" y="4219980"/>
              <a:ext cx="11989" cy="22936"/>
            </a:xfrm>
            <a:custGeom>
              <a:avLst/>
              <a:gdLst>
                <a:gd name="connsiteX0" fmla="*/ 0 w 18859"/>
                <a:gd name="connsiteY0" fmla="*/ 0 h 22936"/>
                <a:gd name="connsiteX1" fmla="*/ 18860 w 18859"/>
                <a:gd name="connsiteY1" fmla="*/ 22936 h 22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859" h="22936">
                  <a:moveTo>
                    <a:pt x="0" y="0"/>
                  </a:moveTo>
                  <a:lnTo>
                    <a:pt x="18860" y="2293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19" name="フリーフォーム 1518">
              <a:extLst>
                <a:ext uri="{FF2B5EF4-FFF2-40B4-BE49-F238E27FC236}">
                  <a16:creationId xmlns:a16="http://schemas.microsoft.com/office/drawing/2014/main" id="{1095707B-D274-EBA6-5115-748E143C0121}"/>
                </a:ext>
              </a:extLst>
            </p:cNvPr>
            <p:cNvSpPr/>
            <p:nvPr/>
          </p:nvSpPr>
          <p:spPr>
            <a:xfrm>
              <a:off x="5483736" y="4242917"/>
              <a:ext cx="22476" cy="39001"/>
            </a:xfrm>
            <a:custGeom>
              <a:avLst/>
              <a:gdLst>
                <a:gd name="connsiteX0" fmla="*/ 0 w 35356"/>
                <a:gd name="connsiteY0" fmla="*/ 0 h 39001"/>
                <a:gd name="connsiteX1" fmla="*/ 35357 w 35356"/>
                <a:gd name="connsiteY1" fmla="*/ 39002 h 3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356" h="39001">
                  <a:moveTo>
                    <a:pt x="0" y="0"/>
                  </a:moveTo>
                  <a:lnTo>
                    <a:pt x="35357" y="39002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20" name="フリーフォーム 1519">
              <a:extLst>
                <a:ext uri="{FF2B5EF4-FFF2-40B4-BE49-F238E27FC236}">
                  <a16:creationId xmlns:a16="http://schemas.microsoft.com/office/drawing/2014/main" id="{9FE38E04-899E-0EDD-1BFF-AD2063743A81}"/>
                </a:ext>
              </a:extLst>
            </p:cNvPr>
            <p:cNvSpPr/>
            <p:nvPr/>
          </p:nvSpPr>
          <p:spPr>
            <a:xfrm>
              <a:off x="5524475" y="4311281"/>
              <a:ext cx="9672" cy="15214"/>
            </a:xfrm>
            <a:custGeom>
              <a:avLst/>
              <a:gdLst>
                <a:gd name="connsiteX0" fmla="*/ 0 w 15214"/>
                <a:gd name="connsiteY0" fmla="*/ 0 h 15214"/>
                <a:gd name="connsiteX1" fmla="*/ 15215 w 15214"/>
                <a:gd name="connsiteY1" fmla="*/ 15215 h 15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214" h="15214">
                  <a:moveTo>
                    <a:pt x="0" y="0"/>
                  </a:moveTo>
                  <a:lnTo>
                    <a:pt x="15215" y="15215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21" name="フリーフォーム 1520">
              <a:extLst>
                <a:ext uri="{FF2B5EF4-FFF2-40B4-BE49-F238E27FC236}">
                  <a16:creationId xmlns:a16="http://schemas.microsoft.com/office/drawing/2014/main" id="{925F82FB-D371-4A70-98CB-C1BC15A9AF53}"/>
                </a:ext>
              </a:extLst>
            </p:cNvPr>
            <p:cNvSpPr/>
            <p:nvPr/>
          </p:nvSpPr>
          <p:spPr>
            <a:xfrm>
              <a:off x="5534147" y="4326495"/>
              <a:ext cx="25205" cy="36004"/>
            </a:xfrm>
            <a:custGeom>
              <a:avLst/>
              <a:gdLst>
                <a:gd name="connsiteX0" fmla="*/ 0 w 39649"/>
                <a:gd name="connsiteY0" fmla="*/ 0 h 36004"/>
                <a:gd name="connsiteX1" fmla="*/ 39649 w 39649"/>
                <a:gd name="connsiteY1" fmla="*/ 36005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36004">
                  <a:moveTo>
                    <a:pt x="0" y="0"/>
                  </a:moveTo>
                  <a:lnTo>
                    <a:pt x="39649" y="36005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22" name="フリーフォーム 1521">
              <a:extLst>
                <a:ext uri="{FF2B5EF4-FFF2-40B4-BE49-F238E27FC236}">
                  <a16:creationId xmlns:a16="http://schemas.microsoft.com/office/drawing/2014/main" id="{2E06071F-BEC0-E80A-CE76-6E8DDC722D49}"/>
                </a:ext>
              </a:extLst>
            </p:cNvPr>
            <p:cNvSpPr/>
            <p:nvPr/>
          </p:nvSpPr>
          <p:spPr>
            <a:xfrm>
              <a:off x="5559352" y="4362500"/>
              <a:ext cx="3536" cy="4711"/>
            </a:xfrm>
            <a:custGeom>
              <a:avLst/>
              <a:gdLst>
                <a:gd name="connsiteX0" fmla="*/ 0 w 5562"/>
                <a:gd name="connsiteY0" fmla="*/ 0 h 4711"/>
                <a:gd name="connsiteX1" fmla="*/ 5563 w 5562"/>
                <a:gd name="connsiteY1" fmla="*/ 4712 h 4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62" h="4711">
                  <a:moveTo>
                    <a:pt x="0" y="0"/>
                  </a:moveTo>
                  <a:lnTo>
                    <a:pt x="5563" y="4712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23" name="フリーフォーム 1522">
              <a:extLst>
                <a:ext uri="{FF2B5EF4-FFF2-40B4-BE49-F238E27FC236}">
                  <a16:creationId xmlns:a16="http://schemas.microsoft.com/office/drawing/2014/main" id="{04AE94F9-A945-836C-88A4-F545892ABCB1}"/>
                </a:ext>
              </a:extLst>
            </p:cNvPr>
            <p:cNvSpPr/>
            <p:nvPr/>
          </p:nvSpPr>
          <p:spPr>
            <a:xfrm>
              <a:off x="5583056" y="4393577"/>
              <a:ext cx="1502" cy="1930"/>
            </a:xfrm>
            <a:custGeom>
              <a:avLst/>
              <a:gdLst>
                <a:gd name="connsiteX0" fmla="*/ 0 w 2362"/>
                <a:gd name="connsiteY0" fmla="*/ 0 h 1930"/>
                <a:gd name="connsiteX1" fmla="*/ 2362 w 2362"/>
                <a:gd name="connsiteY1" fmla="*/ 1930 h 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62" h="1930">
                  <a:moveTo>
                    <a:pt x="0" y="0"/>
                  </a:moveTo>
                  <a:lnTo>
                    <a:pt x="2362" y="1930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24" name="フリーフォーム 1523">
              <a:extLst>
                <a:ext uri="{FF2B5EF4-FFF2-40B4-BE49-F238E27FC236}">
                  <a16:creationId xmlns:a16="http://schemas.microsoft.com/office/drawing/2014/main" id="{48159971-0DDF-0CB4-7505-89939153D6D7}"/>
                </a:ext>
              </a:extLst>
            </p:cNvPr>
            <p:cNvSpPr/>
            <p:nvPr/>
          </p:nvSpPr>
          <p:spPr>
            <a:xfrm>
              <a:off x="5584558" y="4395507"/>
              <a:ext cx="25334" cy="29781"/>
            </a:xfrm>
            <a:custGeom>
              <a:avLst/>
              <a:gdLst>
                <a:gd name="connsiteX0" fmla="*/ 0 w 39852"/>
                <a:gd name="connsiteY0" fmla="*/ 0 h 29781"/>
                <a:gd name="connsiteX1" fmla="*/ 39853 w 39852"/>
                <a:gd name="connsiteY1" fmla="*/ 29781 h 29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852" h="29781">
                  <a:moveTo>
                    <a:pt x="0" y="0"/>
                  </a:moveTo>
                  <a:lnTo>
                    <a:pt x="39853" y="29781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25" name="フリーフォーム 1524">
              <a:extLst>
                <a:ext uri="{FF2B5EF4-FFF2-40B4-BE49-F238E27FC236}">
                  <a16:creationId xmlns:a16="http://schemas.microsoft.com/office/drawing/2014/main" id="{7A33AD30-1ABE-50C4-602F-55AA14D138AB}"/>
                </a:ext>
              </a:extLst>
            </p:cNvPr>
            <p:cNvSpPr/>
            <p:nvPr/>
          </p:nvSpPr>
          <p:spPr>
            <a:xfrm>
              <a:off x="5609892" y="4425289"/>
              <a:ext cx="15395" cy="16713"/>
            </a:xfrm>
            <a:custGeom>
              <a:avLst/>
              <a:gdLst>
                <a:gd name="connsiteX0" fmla="*/ 0 w 24218"/>
                <a:gd name="connsiteY0" fmla="*/ 0 h 16713"/>
                <a:gd name="connsiteX1" fmla="*/ 24219 w 24218"/>
                <a:gd name="connsiteY1" fmla="*/ 16713 h 16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218" h="16713">
                  <a:moveTo>
                    <a:pt x="0" y="0"/>
                  </a:moveTo>
                  <a:lnTo>
                    <a:pt x="24219" y="16713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26" name="フリーフォーム 1525">
              <a:extLst>
                <a:ext uri="{FF2B5EF4-FFF2-40B4-BE49-F238E27FC236}">
                  <a16:creationId xmlns:a16="http://schemas.microsoft.com/office/drawing/2014/main" id="{78A2B1EF-E12E-33A5-6FA1-A90F1DA963F7}"/>
                </a:ext>
              </a:extLst>
            </p:cNvPr>
            <p:cNvSpPr/>
            <p:nvPr/>
          </p:nvSpPr>
          <p:spPr>
            <a:xfrm>
              <a:off x="5647086" y="4464722"/>
              <a:ext cx="13216" cy="13284"/>
            </a:xfrm>
            <a:custGeom>
              <a:avLst/>
              <a:gdLst>
                <a:gd name="connsiteX0" fmla="*/ 0 w 20789"/>
                <a:gd name="connsiteY0" fmla="*/ 0 h 13284"/>
                <a:gd name="connsiteX1" fmla="*/ 20790 w 20789"/>
                <a:gd name="connsiteY1" fmla="*/ 13284 h 13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789" h="13284">
                  <a:moveTo>
                    <a:pt x="0" y="0"/>
                  </a:moveTo>
                  <a:lnTo>
                    <a:pt x="20790" y="13284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27" name="フリーフォーム 1526">
              <a:extLst>
                <a:ext uri="{FF2B5EF4-FFF2-40B4-BE49-F238E27FC236}">
                  <a16:creationId xmlns:a16="http://schemas.microsoft.com/office/drawing/2014/main" id="{B8DC6A4E-1985-70E2-BAEF-2D281CE6D50F}"/>
                </a:ext>
              </a:extLst>
            </p:cNvPr>
            <p:cNvSpPr/>
            <p:nvPr/>
          </p:nvSpPr>
          <p:spPr>
            <a:xfrm>
              <a:off x="5660303" y="4478006"/>
              <a:ext cx="25205" cy="22936"/>
            </a:xfrm>
            <a:custGeom>
              <a:avLst/>
              <a:gdLst>
                <a:gd name="connsiteX0" fmla="*/ 0 w 39649"/>
                <a:gd name="connsiteY0" fmla="*/ 0 h 22936"/>
                <a:gd name="connsiteX1" fmla="*/ 39649 w 39649"/>
                <a:gd name="connsiteY1" fmla="*/ 22936 h 22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22936">
                  <a:moveTo>
                    <a:pt x="0" y="0"/>
                  </a:moveTo>
                  <a:lnTo>
                    <a:pt x="39649" y="2293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28" name="フリーフォーム 1527">
              <a:extLst>
                <a:ext uri="{FF2B5EF4-FFF2-40B4-BE49-F238E27FC236}">
                  <a16:creationId xmlns:a16="http://schemas.microsoft.com/office/drawing/2014/main" id="{B8B2E51F-6AC5-12EB-1CFE-9EBBDFAC83C7}"/>
                </a:ext>
              </a:extLst>
            </p:cNvPr>
            <p:cNvSpPr/>
            <p:nvPr/>
          </p:nvSpPr>
          <p:spPr>
            <a:xfrm>
              <a:off x="5685508" y="4500943"/>
              <a:ext cx="6676" cy="5575"/>
            </a:xfrm>
            <a:custGeom>
              <a:avLst/>
              <a:gdLst>
                <a:gd name="connsiteX0" fmla="*/ 0 w 10502"/>
                <a:gd name="connsiteY0" fmla="*/ 0 h 5575"/>
                <a:gd name="connsiteX1" fmla="*/ 10503 w 10502"/>
                <a:gd name="connsiteY1" fmla="*/ 5575 h 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02" h="5575">
                  <a:moveTo>
                    <a:pt x="0" y="0"/>
                  </a:moveTo>
                  <a:lnTo>
                    <a:pt x="10503" y="5575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29" name="フリーフォーム 1528">
              <a:extLst>
                <a:ext uri="{FF2B5EF4-FFF2-40B4-BE49-F238E27FC236}">
                  <a16:creationId xmlns:a16="http://schemas.microsoft.com/office/drawing/2014/main" id="{82E04532-8AF9-16F6-3C2D-7C593057E5D0}"/>
                </a:ext>
              </a:extLst>
            </p:cNvPr>
            <p:cNvSpPr/>
            <p:nvPr/>
          </p:nvSpPr>
          <p:spPr>
            <a:xfrm>
              <a:off x="5715210" y="4525593"/>
              <a:ext cx="20708" cy="16281"/>
            </a:xfrm>
            <a:custGeom>
              <a:avLst/>
              <a:gdLst>
                <a:gd name="connsiteX0" fmla="*/ 0 w 32575"/>
                <a:gd name="connsiteY0" fmla="*/ 0 h 16281"/>
                <a:gd name="connsiteX1" fmla="*/ 32576 w 32575"/>
                <a:gd name="connsiteY1" fmla="*/ 16281 h 16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575" h="16281">
                  <a:moveTo>
                    <a:pt x="0" y="0"/>
                  </a:moveTo>
                  <a:lnTo>
                    <a:pt x="32576" y="16281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30" name="フリーフォーム 1529">
              <a:extLst>
                <a:ext uri="{FF2B5EF4-FFF2-40B4-BE49-F238E27FC236}">
                  <a16:creationId xmlns:a16="http://schemas.microsoft.com/office/drawing/2014/main" id="{BC960941-9490-CBA4-D684-C7A2B6F751C0}"/>
                </a:ext>
              </a:extLst>
            </p:cNvPr>
            <p:cNvSpPr/>
            <p:nvPr/>
          </p:nvSpPr>
          <p:spPr>
            <a:xfrm>
              <a:off x="5735919" y="4541875"/>
              <a:ext cx="25205" cy="18008"/>
            </a:xfrm>
            <a:custGeom>
              <a:avLst/>
              <a:gdLst>
                <a:gd name="connsiteX0" fmla="*/ 0 w 39649"/>
                <a:gd name="connsiteY0" fmla="*/ 0 h 18008"/>
                <a:gd name="connsiteX1" fmla="*/ 39649 w 39649"/>
                <a:gd name="connsiteY1" fmla="*/ 18009 h 18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18008">
                  <a:moveTo>
                    <a:pt x="0" y="0"/>
                  </a:moveTo>
                  <a:lnTo>
                    <a:pt x="39649" y="18009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31" name="フリーフォーム 1530">
              <a:extLst>
                <a:ext uri="{FF2B5EF4-FFF2-40B4-BE49-F238E27FC236}">
                  <a16:creationId xmlns:a16="http://schemas.microsoft.com/office/drawing/2014/main" id="{41402D64-1739-6CCF-347A-930990876DBA}"/>
                </a:ext>
              </a:extLst>
            </p:cNvPr>
            <p:cNvSpPr/>
            <p:nvPr/>
          </p:nvSpPr>
          <p:spPr>
            <a:xfrm>
              <a:off x="5761124" y="4559883"/>
              <a:ext cx="1356" cy="850"/>
            </a:xfrm>
            <a:custGeom>
              <a:avLst/>
              <a:gdLst>
                <a:gd name="connsiteX0" fmla="*/ 0 w 2133"/>
                <a:gd name="connsiteY0" fmla="*/ 0 h 850"/>
                <a:gd name="connsiteX1" fmla="*/ 2134 w 2133"/>
                <a:gd name="connsiteY1" fmla="*/ 851 h 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33" h="850">
                  <a:moveTo>
                    <a:pt x="0" y="0"/>
                  </a:moveTo>
                  <a:lnTo>
                    <a:pt x="2134" y="851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32" name="フリーフォーム 1531">
              <a:extLst>
                <a:ext uri="{FF2B5EF4-FFF2-40B4-BE49-F238E27FC236}">
                  <a16:creationId xmlns:a16="http://schemas.microsoft.com/office/drawing/2014/main" id="{9237212C-3B92-0305-4272-E802756CAE05}"/>
                </a:ext>
              </a:extLst>
            </p:cNvPr>
            <p:cNvSpPr/>
            <p:nvPr/>
          </p:nvSpPr>
          <p:spPr>
            <a:xfrm>
              <a:off x="5786596" y="4576812"/>
              <a:ext cx="24930" cy="15430"/>
            </a:xfrm>
            <a:custGeom>
              <a:avLst/>
              <a:gdLst>
                <a:gd name="connsiteX0" fmla="*/ 0 w 39217"/>
                <a:gd name="connsiteY0" fmla="*/ 0 h 15430"/>
                <a:gd name="connsiteX1" fmla="*/ 39218 w 39217"/>
                <a:gd name="connsiteY1" fmla="*/ 15430 h 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217" h="15430">
                  <a:moveTo>
                    <a:pt x="0" y="0"/>
                  </a:moveTo>
                  <a:lnTo>
                    <a:pt x="39218" y="15430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33" name="フリーフォーム 1532">
              <a:extLst>
                <a:ext uri="{FF2B5EF4-FFF2-40B4-BE49-F238E27FC236}">
                  <a16:creationId xmlns:a16="http://schemas.microsoft.com/office/drawing/2014/main" id="{893B7C54-9B2B-A640-0FEB-185F4132305C}"/>
                </a:ext>
              </a:extLst>
            </p:cNvPr>
            <p:cNvSpPr/>
            <p:nvPr/>
          </p:nvSpPr>
          <p:spPr>
            <a:xfrm>
              <a:off x="5811527" y="4592243"/>
              <a:ext cx="23978" cy="13715"/>
            </a:xfrm>
            <a:custGeom>
              <a:avLst/>
              <a:gdLst>
                <a:gd name="connsiteX0" fmla="*/ 0 w 37718"/>
                <a:gd name="connsiteY0" fmla="*/ 0 h 13715"/>
                <a:gd name="connsiteX1" fmla="*/ 37719 w 37718"/>
                <a:gd name="connsiteY1" fmla="*/ 13716 h 13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18" h="13715">
                  <a:moveTo>
                    <a:pt x="0" y="0"/>
                  </a:moveTo>
                  <a:lnTo>
                    <a:pt x="37719" y="1371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34" name="フリーフォーム 1533">
              <a:extLst>
                <a:ext uri="{FF2B5EF4-FFF2-40B4-BE49-F238E27FC236}">
                  <a16:creationId xmlns:a16="http://schemas.microsoft.com/office/drawing/2014/main" id="{C1CC3B39-38C3-573D-544A-2EDA82F25178}"/>
                </a:ext>
              </a:extLst>
            </p:cNvPr>
            <p:cNvSpPr/>
            <p:nvPr/>
          </p:nvSpPr>
          <p:spPr>
            <a:xfrm>
              <a:off x="5860306" y="4619243"/>
              <a:ext cx="1631" cy="863"/>
            </a:xfrm>
            <a:custGeom>
              <a:avLst/>
              <a:gdLst>
                <a:gd name="connsiteX0" fmla="*/ 0 w 2565"/>
                <a:gd name="connsiteY0" fmla="*/ 0 h 863"/>
                <a:gd name="connsiteX1" fmla="*/ 2565 w 2565"/>
                <a:gd name="connsiteY1" fmla="*/ 863 h 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65" h="863">
                  <a:moveTo>
                    <a:pt x="0" y="0"/>
                  </a:moveTo>
                  <a:lnTo>
                    <a:pt x="2565" y="863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35" name="フリーフォーム 1534">
              <a:extLst>
                <a:ext uri="{FF2B5EF4-FFF2-40B4-BE49-F238E27FC236}">
                  <a16:creationId xmlns:a16="http://schemas.microsoft.com/office/drawing/2014/main" id="{3E53C97E-0A06-4685-3D7D-271A3A45C8C4}"/>
                </a:ext>
              </a:extLst>
            </p:cNvPr>
            <p:cNvSpPr/>
            <p:nvPr/>
          </p:nvSpPr>
          <p:spPr>
            <a:xfrm>
              <a:off x="5861937" y="4620107"/>
              <a:ext cx="25205" cy="12636"/>
            </a:xfrm>
            <a:custGeom>
              <a:avLst/>
              <a:gdLst>
                <a:gd name="connsiteX0" fmla="*/ 0 w 39649"/>
                <a:gd name="connsiteY0" fmla="*/ 0 h 12636"/>
                <a:gd name="connsiteX1" fmla="*/ 39649 w 39649"/>
                <a:gd name="connsiteY1" fmla="*/ 12637 h 12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12636">
                  <a:moveTo>
                    <a:pt x="0" y="0"/>
                  </a:moveTo>
                  <a:lnTo>
                    <a:pt x="39649" y="12637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36" name="フリーフォーム 1535">
              <a:extLst>
                <a:ext uri="{FF2B5EF4-FFF2-40B4-BE49-F238E27FC236}">
                  <a16:creationId xmlns:a16="http://schemas.microsoft.com/office/drawing/2014/main" id="{53A286C5-4F0C-2D88-A49E-E089C7153EF2}"/>
                </a:ext>
              </a:extLst>
            </p:cNvPr>
            <p:cNvSpPr/>
            <p:nvPr/>
          </p:nvSpPr>
          <p:spPr>
            <a:xfrm>
              <a:off x="5887142" y="4632743"/>
              <a:ext cx="23163" cy="10502"/>
            </a:xfrm>
            <a:custGeom>
              <a:avLst/>
              <a:gdLst>
                <a:gd name="connsiteX0" fmla="*/ 0 w 36436"/>
                <a:gd name="connsiteY0" fmla="*/ 0 h 10502"/>
                <a:gd name="connsiteX1" fmla="*/ 36436 w 36436"/>
                <a:gd name="connsiteY1" fmla="*/ 10503 h 1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436" h="10502">
                  <a:moveTo>
                    <a:pt x="0" y="0"/>
                  </a:moveTo>
                  <a:lnTo>
                    <a:pt x="36436" y="10503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37" name="フリーフォーム 1536">
              <a:extLst>
                <a:ext uri="{FF2B5EF4-FFF2-40B4-BE49-F238E27FC236}">
                  <a16:creationId xmlns:a16="http://schemas.microsoft.com/office/drawing/2014/main" id="{36E8546D-33F0-2084-BF05-005E6872B887}"/>
                </a:ext>
              </a:extLst>
            </p:cNvPr>
            <p:cNvSpPr/>
            <p:nvPr/>
          </p:nvSpPr>
          <p:spPr>
            <a:xfrm>
              <a:off x="5935511" y="4654397"/>
              <a:ext cx="2180" cy="850"/>
            </a:xfrm>
            <a:custGeom>
              <a:avLst/>
              <a:gdLst>
                <a:gd name="connsiteX0" fmla="*/ 0 w 3429"/>
                <a:gd name="connsiteY0" fmla="*/ 0 h 850"/>
                <a:gd name="connsiteX1" fmla="*/ 3429 w 3429"/>
                <a:gd name="connsiteY1" fmla="*/ 851 h 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29" h="850">
                  <a:moveTo>
                    <a:pt x="0" y="0"/>
                  </a:moveTo>
                  <a:lnTo>
                    <a:pt x="3429" y="851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38" name="フリーフォーム 1537">
              <a:extLst>
                <a:ext uri="{FF2B5EF4-FFF2-40B4-BE49-F238E27FC236}">
                  <a16:creationId xmlns:a16="http://schemas.microsoft.com/office/drawing/2014/main" id="{F321F773-1102-4436-7FE5-A3ED2AD44971}"/>
                </a:ext>
              </a:extLst>
            </p:cNvPr>
            <p:cNvSpPr/>
            <p:nvPr/>
          </p:nvSpPr>
          <p:spPr>
            <a:xfrm>
              <a:off x="5937691" y="4655248"/>
              <a:ext cx="25197" cy="10286"/>
            </a:xfrm>
            <a:custGeom>
              <a:avLst/>
              <a:gdLst>
                <a:gd name="connsiteX0" fmla="*/ 0 w 39636"/>
                <a:gd name="connsiteY0" fmla="*/ 0 h 10286"/>
                <a:gd name="connsiteX1" fmla="*/ 39637 w 39636"/>
                <a:gd name="connsiteY1" fmla="*/ 10287 h 10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36" h="10286">
                  <a:moveTo>
                    <a:pt x="0" y="0"/>
                  </a:moveTo>
                  <a:lnTo>
                    <a:pt x="39637" y="10287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39" name="フリーフォーム 1538">
              <a:extLst>
                <a:ext uri="{FF2B5EF4-FFF2-40B4-BE49-F238E27FC236}">
                  <a16:creationId xmlns:a16="http://schemas.microsoft.com/office/drawing/2014/main" id="{A08EE068-3BBE-306E-7BEC-6CB608B92BBE}"/>
                </a:ext>
              </a:extLst>
            </p:cNvPr>
            <p:cNvSpPr/>
            <p:nvPr/>
          </p:nvSpPr>
          <p:spPr>
            <a:xfrm>
              <a:off x="5962887" y="4665535"/>
              <a:ext cx="23437" cy="9004"/>
            </a:xfrm>
            <a:custGeom>
              <a:avLst/>
              <a:gdLst>
                <a:gd name="connsiteX0" fmla="*/ 0 w 36868"/>
                <a:gd name="connsiteY0" fmla="*/ 0 h 9004"/>
                <a:gd name="connsiteX1" fmla="*/ 36868 w 36868"/>
                <a:gd name="connsiteY1" fmla="*/ 9004 h 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868" h="9004">
                  <a:moveTo>
                    <a:pt x="0" y="0"/>
                  </a:moveTo>
                  <a:lnTo>
                    <a:pt x="36868" y="9004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40" name="フリーフォーム 1539">
              <a:extLst>
                <a:ext uri="{FF2B5EF4-FFF2-40B4-BE49-F238E27FC236}">
                  <a16:creationId xmlns:a16="http://schemas.microsoft.com/office/drawing/2014/main" id="{719BAB75-B6D9-595A-689B-7642FCF03E8F}"/>
                </a:ext>
              </a:extLst>
            </p:cNvPr>
            <p:cNvSpPr/>
            <p:nvPr/>
          </p:nvSpPr>
          <p:spPr>
            <a:xfrm>
              <a:off x="6011934" y="4683530"/>
              <a:ext cx="1364" cy="647"/>
            </a:xfrm>
            <a:custGeom>
              <a:avLst/>
              <a:gdLst>
                <a:gd name="connsiteX0" fmla="*/ 0 w 2146"/>
                <a:gd name="connsiteY0" fmla="*/ 0 h 647"/>
                <a:gd name="connsiteX1" fmla="*/ 2146 w 2146"/>
                <a:gd name="connsiteY1" fmla="*/ 648 h 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6" h="647">
                  <a:moveTo>
                    <a:pt x="0" y="0"/>
                  </a:moveTo>
                  <a:lnTo>
                    <a:pt x="2146" y="648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41" name="フリーフォーム 1540">
              <a:extLst>
                <a:ext uri="{FF2B5EF4-FFF2-40B4-BE49-F238E27FC236}">
                  <a16:creationId xmlns:a16="http://schemas.microsoft.com/office/drawing/2014/main" id="{39880860-4D38-4BFC-7A7F-9A4C87082D0E}"/>
                </a:ext>
              </a:extLst>
            </p:cNvPr>
            <p:cNvSpPr/>
            <p:nvPr/>
          </p:nvSpPr>
          <p:spPr>
            <a:xfrm>
              <a:off x="6013298" y="4684178"/>
              <a:ext cx="25205" cy="8356"/>
            </a:xfrm>
            <a:custGeom>
              <a:avLst/>
              <a:gdLst>
                <a:gd name="connsiteX0" fmla="*/ 0 w 39649"/>
                <a:gd name="connsiteY0" fmla="*/ 0 h 8356"/>
                <a:gd name="connsiteX1" fmla="*/ 39649 w 39649"/>
                <a:gd name="connsiteY1" fmla="*/ 8356 h 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8356">
                  <a:moveTo>
                    <a:pt x="0" y="0"/>
                  </a:moveTo>
                  <a:lnTo>
                    <a:pt x="39649" y="835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42" name="フリーフォーム 1541">
              <a:extLst>
                <a:ext uri="{FF2B5EF4-FFF2-40B4-BE49-F238E27FC236}">
                  <a16:creationId xmlns:a16="http://schemas.microsoft.com/office/drawing/2014/main" id="{74F8FE66-E3D6-4246-07D8-CEAFFF7AFEF0}"/>
                </a:ext>
              </a:extLst>
            </p:cNvPr>
            <p:cNvSpPr/>
            <p:nvPr/>
          </p:nvSpPr>
          <p:spPr>
            <a:xfrm>
              <a:off x="6038504" y="4692535"/>
              <a:ext cx="24527" cy="7937"/>
            </a:xfrm>
            <a:custGeom>
              <a:avLst/>
              <a:gdLst>
                <a:gd name="connsiteX0" fmla="*/ 0 w 38582"/>
                <a:gd name="connsiteY0" fmla="*/ 0 h 7937"/>
                <a:gd name="connsiteX1" fmla="*/ 38583 w 38582"/>
                <a:gd name="connsiteY1" fmla="*/ 7937 h 7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582" h="7937">
                  <a:moveTo>
                    <a:pt x="0" y="0"/>
                  </a:moveTo>
                  <a:lnTo>
                    <a:pt x="38583" y="7937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43" name="フリーフォーム 1542">
              <a:extLst>
                <a:ext uri="{FF2B5EF4-FFF2-40B4-BE49-F238E27FC236}">
                  <a16:creationId xmlns:a16="http://schemas.microsoft.com/office/drawing/2014/main" id="{52944458-2683-A110-47D3-32D26B2B807A}"/>
                </a:ext>
              </a:extLst>
            </p:cNvPr>
            <p:cNvSpPr/>
            <p:nvPr/>
          </p:nvSpPr>
          <p:spPr>
            <a:xfrm>
              <a:off x="6088777" y="4708181"/>
              <a:ext cx="137" cy="1270"/>
            </a:xfrm>
            <a:custGeom>
              <a:avLst/>
              <a:gdLst>
                <a:gd name="connsiteX0" fmla="*/ 0 w 215"/>
                <a:gd name="connsiteY0" fmla="*/ 0 h 1270"/>
                <a:gd name="connsiteX1" fmla="*/ 216 w 215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5" h="1270">
                  <a:moveTo>
                    <a:pt x="0" y="0"/>
                  </a:moveTo>
                  <a:lnTo>
                    <a:pt x="216" y="0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44" name="フリーフォーム 1543">
              <a:extLst>
                <a:ext uri="{FF2B5EF4-FFF2-40B4-BE49-F238E27FC236}">
                  <a16:creationId xmlns:a16="http://schemas.microsoft.com/office/drawing/2014/main" id="{81181F63-5AB7-33DF-3FB5-6A9F56B3D583}"/>
                </a:ext>
              </a:extLst>
            </p:cNvPr>
            <p:cNvSpPr/>
            <p:nvPr/>
          </p:nvSpPr>
          <p:spPr>
            <a:xfrm>
              <a:off x="6088914" y="4708181"/>
              <a:ext cx="25205" cy="7073"/>
            </a:xfrm>
            <a:custGeom>
              <a:avLst/>
              <a:gdLst>
                <a:gd name="connsiteX0" fmla="*/ 0 w 39649"/>
                <a:gd name="connsiteY0" fmla="*/ 0 h 7073"/>
                <a:gd name="connsiteX1" fmla="*/ 39649 w 39649"/>
                <a:gd name="connsiteY1" fmla="*/ 7074 h 7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7073">
                  <a:moveTo>
                    <a:pt x="0" y="0"/>
                  </a:moveTo>
                  <a:lnTo>
                    <a:pt x="39649" y="7074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45" name="フリーフォーム 1544">
              <a:extLst>
                <a:ext uri="{FF2B5EF4-FFF2-40B4-BE49-F238E27FC236}">
                  <a16:creationId xmlns:a16="http://schemas.microsoft.com/office/drawing/2014/main" id="{64C13421-01DD-E943-4320-534F0382945D}"/>
                </a:ext>
              </a:extLst>
            </p:cNvPr>
            <p:cNvSpPr/>
            <p:nvPr/>
          </p:nvSpPr>
          <p:spPr>
            <a:xfrm>
              <a:off x="6114120" y="4715255"/>
              <a:ext cx="25205" cy="6642"/>
            </a:xfrm>
            <a:custGeom>
              <a:avLst/>
              <a:gdLst>
                <a:gd name="connsiteX0" fmla="*/ 0 w 39649"/>
                <a:gd name="connsiteY0" fmla="*/ 0 h 6642"/>
                <a:gd name="connsiteX1" fmla="*/ 39649 w 39649"/>
                <a:gd name="connsiteY1" fmla="*/ 6642 h 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6642">
                  <a:moveTo>
                    <a:pt x="0" y="0"/>
                  </a:moveTo>
                  <a:lnTo>
                    <a:pt x="39649" y="6642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46" name="フリーフォーム 1545">
              <a:extLst>
                <a:ext uri="{FF2B5EF4-FFF2-40B4-BE49-F238E27FC236}">
                  <a16:creationId xmlns:a16="http://schemas.microsoft.com/office/drawing/2014/main" id="{87326864-51BF-E389-3C3A-E2B37079B03F}"/>
                </a:ext>
              </a:extLst>
            </p:cNvPr>
            <p:cNvSpPr/>
            <p:nvPr/>
          </p:nvSpPr>
          <p:spPr>
            <a:xfrm>
              <a:off x="6139325" y="4721897"/>
              <a:ext cx="952" cy="215"/>
            </a:xfrm>
            <a:custGeom>
              <a:avLst/>
              <a:gdLst>
                <a:gd name="connsiteX0" fmla="*/ 0 w 1498"/>
                <a:gd name="connsiteY0" fmla="*/ 0 h 215"/>
                <a:gd name="connsiteX1" fmla="*/ 1499 w 1498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98" h="215">
                  <a:moveTo>
                    <a:pt x="0" y="0"/>
                  </a:moveTo>
                  <a:lnTo>
                    <a:pt x="1499" y="21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47" name="フリーフォーム 1546">
              <a:extLst>
                <a:ext uri="{FF2B5EF4-FFF2-40B4-BE49-F238E27FC236}">
                  <a16:creationId xmlns:a16="http://schemas.microsoft.com/office/drawing/2014/main" id="{2081E376-6E5B-D2DF-CE7D-DC48785C99FF}"/>
                </a:ext>
              </a:extLst>
            </p:cNvPr>
            <p:cNvSpPr/>
            <p:nvPr/>
          </p:nvSpPr>
          <p:spPr>
            <a:xfrm>
              <a:off x="6166161" y="4728539"/>
              <a:ext cx="23566" cy="5575"/>
            </a:xfrm>
            <a:custGeom>
              <a:avLst/>
              <a:gdLst>
                <a:gd name="connsiteX0" fmla="*/ 0 w 37071"/>
                <a:gd name="connsiteY0" fmla="*/ 0 h 5575"/>
                <a:gd name="connsiteX1" fmla="*/ 37071 w 37071"/>
                <a:gd name="connsiteY1" fmla="*/ 5575 h 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071" h="5575">
                  <a:moveTo>
                    <a:pt x="0" y="0"/>
                  </a:moveTo>
                  <a:lnTo>
                    <a:pt x="37071" y="5575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48" name="フリーフォーム 1547">
              <a:extLst>
                <a:ext uri="{FF2B5EF4-FFF2-40B4-BE49-F238E27FC236}">
                  <a16:creationId xmlns:a16="http://schemas.microsoft.com/office/drawing/2014/main" id="{C1D8B377-DC9E-6D42-755B-0EEDEBC53184}"/>
                </a:ext>
              </a:extLst>
            </p:cNvPr>
            <p:cNvSpPr/>
            <p:nvPr/>
          </p:nvSpPr>
          <p:spPr>
            <a:xfrm>
              <a:off x="6189727" y="4734115"/>
              <a:ext cx="25205" cy="5791"/>
            </a:xfrm>
            <a:custGeom>
              <a:avLst/>
              <a:gdLst>
                <a:gd name="connsiteX0" fmla="*/ 0 w 39649"/>
                <a:gd name="connsiteY0" fmla="*/ 0 h 5791"/>
                <a:gd name="connsiteX1" fmla="*/ 39650 w 39649"/>
                <a:gd name="connsiteY1" fmla="*/ 5791 h 5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5791">
                  <a:moveTo>
                    <a:pt x="0" y="0"/>
                  </a:moveTo>
                  <a:lnTo>
                    <a:pt x="39650" y="5791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49" name="フリーフォーム 1548">
              <a:extLst>
                <a:ext uri="{FF2B5EF4-FFF2-40B4-BE49-F238E27FC236}">
                  <a16:creationId xmlns:a16="http://schemas.microsoft.com/office/drawing/2014/main" id="{986A2BF9-F6BF-1E8F-138D-D0E40579A90B}"/>
                </a:ext>
              </a:extLst>
            </p:cNvPr>
            <p:cNvSpPr/>
            <p:nvPr/>
          </p:nvSpPr>
          <p:spPr>
            <a:xfrm>
              <a:off x="6214933" y="4739906"/>
              <a:ext cx="2995" cy="635"/>
            </a:xfrm>
            <a:custGeom>
              <a:avLst/>
              <a:gdLst>
                <a:gd name="connsiteX0" fmla="*/ 0 w 4711"/>
                <a:gd name="connsiteY0" fmla="*/ 0 h 635"/>
                <a:gd name="connsiteX1" fmla="*/ 4712 w 4711"/>
                <a:gd name="connsiteY1" fmla="*/ 635 h 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11" h="635">
                  <a:moveTo>
                    <a:pt x="0" y="0"/>
                  </a:moveTo>
                  <a:lnTo>
                    <a:pt x="4712" y="635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50" name="フリーフォーム 1549">
              <a:extLst>
                <a:ext uri="{FF2B5EF4-FFF2-40B4-BE49-F238E27FC236}">
                  <a16:creationId xmlns:a16="http://schemas.microsoft.com/office/drawing/2014/main" id="{9D0A9A1D-63A1-5204-7F10-F561091F8BAB}"/>
                </a:ext>
              </a:extLst>
            </p:cNvPr>
            <p:cNvSpPr/>
            <p:nvPr/>
          </p:nvSpPr>
          <p:spPr>
            <a:xfrm>
              <a:off x="6243956" y="4745900"/>
              <a:ext cx="21386" cy="4508"/>
            </a:xfrm>
            <a:custGeom>
              <a:avLst/>
              <a:gdLst>
                <a:gd name="connsiteX0" fmla="*/ 0 w 33642"/>
                <a:gd name="connsiteY0" fmla="*/ 0 h 4508"/>
                <a:gd name="connsiteX1" fmla="*/ 33642 w 33642"/>
                <a:gd name="connsiteY1" fmla="*/ 4508 h 4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642" h="4508">
                  <a:moveTo>
                    <a:pt x="0" y="0"/>
                  </a:moveTo>
                  <a:lnTo>
                    <a:pt x="33642" y="4508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51" name="フリーフォーム 1550">
              <a:extLst>
                <a:ext uri="{FF2B5EF4-FFF2-40B4-BE49-F238E27FC236}">
                  <a16:creationId xmlns:a16="http://schemas.microsoft.com/office/drawing/2014/main" id="{3DD1DAD8-41B9-B835-0095-1D6A60A61831}"/>
                </a:ext>
              </a:extLst>
            </p:cNvPr>
            <p:cNvSpPr/>
            <p:nvPr/>
          </p:nvSpPr>
          <p:spPr>
            <a:xfrm>
              <a:off x="6265343" y="4750409"/>
              <a:ext cx="25342" cy="4711"/>
            </a:xfrm>
            <a:custGeom>
              <a:avLst/>
              <a:gdLst>
                <a:gd name="connsiteX0" fmla="*/ 0 w 39865"/>
                <a:gd name="connsiteY0" fmla="*/ 0 h 4711"/>
                <a:gd name="connsiteX1" fmla="*/ 39865 w 39865"/>
                <a:gd name="connsiteY1" fmla="*/ 4712 h 4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865" h="4711">
                  <a:moveTo>
                    <a:pt x="0" y="0"/>
                  </a:moveTo>
                  <a:lnTo>
                    <a:pt x="39865" y="4712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52" name="フリーフォーム 1551">
              <a:extLst>
                <a:ext uri="{FF2B5EF4-FFF2-40B4-BE49-F238E27FC236}">
                  <a16:creationId xmlns:a16="http://schemas.microsoft.com/office/drawing/2014/main" id="{E58C5FBF-D69D-A44D-102F-AE89F1D53470}"/>
                </a:ext>
              </a:extLst>
            </p:cNvPr>
            <p:cNvSpPr/>
            <p:nvPr/>
          </p:nvSpPr>
          <p:spPr>
            <a:xfrm>
              <a:off x="6290686" y="4755120"/>
              <a:ext cx="5037" cy="1066"/>
            </a:xfrm>
            <a:custGeom>
              <a:avLst/>
              <a:gdLst>
                <a:gd name="connsiteX0" fmla="*/ 0 w 7924"/>
                <a:gd name="connsiteY0" fmla="*/ 0 h 1066"/>
                <a:gd name="connsiteX1" fmla="*/ 7925 w 7924"/>
                <a:gd name="connsiteY1" fmla="*/ 1067 h 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24" h="1066">
                  <a:moveTo>
                    <a:pt x="0" y="0"/>
                  </a:moveTo>
                  <a:lnTo>
                    <a:pt x="7925" y="1067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53" name="フリーフォーム 1552">
              <a:extLst>
                <a:ext uri="{FF2B5EF4-FFF2-40B4-BE49-F238E27FC236}">
                  <a16:creationId xmlns:a16="http://schemas.microsoft.com/office/drawing/2014/main" id="{111DED43-BEEA-0120-1544-59C22D692B48}"/>
                </a:ext>
              </a:extLst>
            </p:cNvPr>
            <p:cNvSpPr/>
            <p:nvPr/>
          </p:nvSpPr>
          <p:spPr>
            <a:xfrm>
              <a:off x="6321882" y="4760899"/>
              <a:ext cx="19207" cy="3225"/>
            </a:xfrm>
            <a:custGeom>
              <a:avLst/>
              <a:gdLst>
                <a:gd name="connsiteX0" fmla="*/ 0 w 30213"/>
                <a:gd name="connsiteY0" fmla="*/ 0 h 3225"/>
                <a:gd name="connsiteX1" fmla="*/ 30213 w 30213"/>
                <a:gd name="connsiteY1" fmla="*/ 3226 h 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13" h="3225">
                  <a:moveTo>
                    <a:pt x="0" y="0"/>
                  </a:moveTo>
                  <a:lnTo>
                    <a:pt x="30213" y="322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54" name="フリーフォーム 1553">
              <a:extLst>
                <a:ext uri="{FF2B5EF4-FFF2-40B4-BE49-F238E27FC236}">
                  <a16:creationId xmlns:a16="http://schemas.microsoft.com/office/drawing/2014/main" id="{9933ADEA-3E68-146B-2B86-F772CE62AAC1}"/>
                </a:ext>
              </a:extLst>
            </p:cNvPr>
            <p:cNvSpPr/>
            <p:nvPr/>
          </p:nvSpPr>
          <p:spPr>
            <a:xfrm>
              <a:off x="6341088" y="4764125"/>
              <a:ext cx="25205" cy="4279"/>
            </a:xfrm>
            <a:custGeom>
              <a:avLst/>
              <a:gdLst>
                <a:gd name="connsiteX0" fmla="*/ 0 w 39649"/>
                <a:gd name="connsiteY0" fmla="*/ 0 h 4279"/>
                <a:gd name="connsiteX1" fmla="*/ 39649 w 39649"/>
                <a:gd name="connsiteY1" fmla="*/ 4280 h 4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4279">
                  <a:moveTo>
                    <a:pt x="0" y="0"/>
                  </a:moveTo>
                  <a:lnTo>
                    <a:pt x="39649" y="4280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55" name="フリーフォーム 1554">
              <a:extLst>
                <a:ext uri="{FF2B5EF4-FFF2-40B4-BE49-F238E27FC236}">
                  <a16:creationId xmlns:a16="http://schemas.microsoft.com/office/drawing/2014/main" id="{66E0198F-4F5B-AD33-EC4A-79FDF5A94BD6}"/>
                </a:ext>
              </a:extLst>
            </p:cNvPr>
            <p:cNvSpPr/>
            <p:nvPr/>
          </p:nvSpPr>
          <p:spPr>
            <a:xfrm>
              <a:off x="6366293" y="4768405"/>
              <a:ext cx="7492" cy="1066"/>
            </a:xfrm>
            <a:custGeom>
              <a:avLst/>
              <a:gdLst>
                <a:gd name="connsiteX0" fmla="*/ 0 w 11785"/>
                <a:gd name="connsiteY0" fmla="*/ 0 h 1066"/>
                <a:gd name="connsiteX1" fmla="*/ 11786 w 11785"/>
                <a:gd name="connsiteY1" fmla="*/ 1067 h 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785" h="1066">
                  <a:moveTo>
                    <a:pt x="0" y="0"/>
                  </a:moveTo>
                  <a:lnTo>
                    <a:pt x="11786" y="1067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56" name="フリーフォーム 1555">
              <a:extLst>
                <a:ext uri="{FF2B5EF4-FFF2-40B4-BE49-F238E27FC236}">
                  <a16:creationId xmlns:a16="http://schemas.microsoft.com/office/drawing/2014/main" id="{F039E4EF-18B0-E31D-AF35-83B0F3A54FCE}"/>
                </a:ext>
              </a:extLst>
            </p:cNvPr>
            <p:cNvSpPr/>
            <p:nvPr/>
          </p:nvSpPr>
          <p:spPr>
            <a:xfrm>
              <a:off x="6399806" y="4773548"/>
              <a:ext cx="16898" cy="2578"/>
            </a:xfrm>
            <a:custGeom>
              <a:avLst/>
              <a:gdLst>
                <a:gd name="connsiteX0" fmla="*/ 0 w 26581"/>
                <a:gd name="connsiteY0" fmla="*/ 0 h 2578"/>
                <a:gd name="connsiteX1" fmla="*/ 26581 w 26581"/>
                <a:gd name="connsiteY1" fmla="*/ 2578 h 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581" h="2578">
                  <a:moveTo>
                    <a:pt x="0" y="0"/>
                  </a:moveTo>
                  <a:lnTo>
                    <a:pt x="26581" y="2578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57" name="フリーフォーム 1556">
              <a:extLst>
                <a:ext uri="{FF2B5EF4-FFF2-40B4-BE49-F238E27FC236}">
                  <a16:creationId xmlns:a16="http://schemas.microsoft.com/office/drawing/2014/main" id="{BCA9FCFA-D4AB-4686-DA31-D2F7B697DAC4}"/>
                </a:ext>
              </a:extLst>
            </p:cNvPr>
            <p:cNvSpPr/>
            <p:nvPr/>
          </p:nvSpPr>
          <p:spPr>
            <a:xfrm>
              <a:off x="6416704" y="4776126"/>
              <a:ext cx="25205" cy="3632"/>
            </a:xfrm>
            <a:custGeom>
              <a:avLst/>
              <a:gdLst>
                <a:gd name="connsiteX0" fmla="*/ 0 w 39649"/>
                <a:gd name="connsiteY0" fmla="*/ 0 h 3632"/>
                <a:gd name="connsiteX1" fmla="*/ 39649 w 39649"/>
                <a:gd name="connsiteY1" fmla="*/ 3632 h 3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3632">
                  <a:moveTo>
                    <a:pt x="0" y="0"/>
                  </a:moveTo>
                  <a:lnTo>
                    <a:pt x="39649" y="3632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58" name="フリーフォーム 1557">
              <a:extLst>
                <a:ext uri="{FF2B5EF4-FFF2-40B4-BE49-F238E27FC236}">
                  <a16:creationId xmlns:a16="http://schemas.microsoft.com/office/drawing/2014/main" id="{7A2E5981-11F9-0137-C885-7B81C8DA897E}"/>
                </a:ext>
              </a:extLst>
            </p:cNvPr>
            <p:cNvSpPr/>
            <p:nvPr/>
          </p:nvSpPr>
          <p:spPr>
            <a:xfrm>
              <a:off x="6441909" y="4779758"/>
              <a:ext cx="10084" cy="1295"/>
            </a:xfrm>
            <a:custGeom>
              <a:avLst/>
              <a:gdLst>
                <a:gd name="connsiteX0" fmla="*/ 0 w 15862"/>
                <a:gd name="connsiteY0" fmla="*/ 0 h 1295"/>
                <a:gd name="connsiteX1" fmla="*/ 15862 w 15862"/>
                <a:gd name="connsiteY1" fmla="*/ 1296 h 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862" h="1295">
                  <a:moveTo>
                    <a:pt x="0" y="0"/>
                  </a:moveTo>
                  <a:lnTo>
                    <a:pt x="15862" y="129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59" name="フリーフォーム 1558">
              <a:extLst>
                <a:ext uri="{FF2B5EF4-FFF2-40B4-BE49-F238E27FC236}">
                  <a16:creationId xmlns:a16="http://schemas.microsoft.com/office/drawing/2014/main" id="{138E8B2B-1DAF-2E4D-FFF9-A5E3D484A413}"/>
                </a:ext>
              </a:extLst>
            </p:cNvPr>
            <p:cNvSpPr/>
            <p:nvPr/>
          </p:nvSpPr>
          <p:spPr>
            <a:xfrm>
              <a:off x="6478014" y="4784699"/>
              <a:ext cx="14306" cy="1714"/>
            </a:xfrm>
            <a:custGeom>
              <a:avLst/>
              <a:gdLst>
                <a:gd name="connsiteX0" fmla="*/ 0 w 22504"/>
                <a:gd name="connsiteY0" fmla="*/ 0 h 1714"/>
                <a:gd name="connsiteX1" fmla="*/ 22504 w 22504"/>
                <a:gd name="connsiteY1" fmla="*/ 1715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504" h="1714">
                  <a:moveTo>
                    <a:pt x="0" y="0"/>
                  </a:moveTo>
                  <a:lnTo>
                    <a:pt x="22504" y="1715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60" name="フリーフォーム 1559">
              <a:extLst>
                <a:ext uri="{FF2B5EF4-FFF2-40B4-BE49-F238E27FC236}">
                  <a16:creationId xmlns:a16="http://schemas.microsoft.com/office/drawing/2014/main" id="{ADED7297-29DA-5937-6917-7A765009919B}"/>
                </a:ext>
              </a:extLst>
            </p:cNvPr>
            <p:cNvSpPr/>
            <p:nvPr/>
          </p:nvSpPr>
          <p:spPr>
            <a:xfrm>
              <a:off x="6492320" y="4786413"/>
              <a:ext cx="25205" cy="3213"/>
            </a:xfrm>
            <a:custGeom>
              <a:avLst/>
              <a:gdLst>
                <a:gd name="connsiteX0" fmla="*/ 0 w 39649"/>
                <a:gd name="connsiteY0" fmla="*/ 0 h 3213"/>
                <a:gd name="connsiteX1" fmla="*/ 39649 w 39649"/>
                <a:gd name="connsiteY1" fmla="*/ 3213 h 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3213">
                  <a:moveTo>
                    <a:pt x="0" y="0"/>
                  </a:moveTo>
                  <a:lnTo>
                    <a:pt x="39649" y="3213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61" name="フリーフォーム 1560">
              <a:extLst>
                <a:ext uri="{FF2B5EF4-FFF2-40B4-BE49-F238E27FC236}">
                  <a16:creationId xmlns:a16="http://schemas.microsoft.com/office/drawing/2014/main" id="{5CCA191A-5E97-0594-A882-954B274E8D9B}"/>
                </a:ext>
              </a:extLst>
            </p:cNvPr>
            <p:cNvSpPr/>
            <p:nvPr/>
          </p:nvSpPr>
          <p:spPr>
            <a:xfrm>
              <a:off x="6517526" y="4789626"/>
              <a:ext cx="12667" cy="1498"/>
            </a:xfrm>
            <a:custGeom>
              <a:avLst/>
              <a:gdLst>
                <a:gd name="connsiteX0" fmla="*/ 0 w 19926"/>
                <a:gd name="connsiteY0" fmla="*/ 0 h 1498"/>
                <a:gd name="connsiteX1" fmla="*/ 19926 w 19926"/>
                <a:gd name="connsiteY1" fmla="*/ 1499 h 1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926" h="1498">
                  <a:moveTo>
                    <a:pt x="0" y="0"/>
                  </a:moveTo>
                  <a:lnTo>
                    <a:pt x="19926" y="1499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62" name="フリーフォーム 1561">
              <a:extLst>
                <a:ext uri="{FF2B5EF4-FFF2-40B4-BE49-F238E27FC236}">
                  <a16:creationId xmlns:a16="http://schemas.microsoft.com/office/drawing/2014/main" id="{4C451CC0-B76E-C293-8CCE-9448F6F072A1}"/>
                </a:ext>
              </a:extLst>
            </p:cNvPr>
            <p:cNvSpPr/>
            <p:nvPr/>
          </p:nvSpPr>
          <p:spPr>
            <a:xfrm>
              <a:off x="6556213" y="4794122"/>
              <a:ext cx="11714" cy="1498"/>
            </a:xfrm>
            <a:custGeom>
              <a:avLst/>
              <a:gdLst>
                <a:gd name="connsiteX0" fmla="*/ 0 w 18427"/>
                <a:gd name="connsiteY0" fmla="*/ 0 h 1498"/>
                <a:gd name="connsiteX1" fmla="*/ 18428 w 18427"/>
                <a:gd name="connsiteY1" fmla="*/ 1499 h 1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427" h="1498">
                  <a:moveTo>
                    <a:pt x="0" y="0"/>
                  </a:moveTo>
                  <a:lnTo>
                    <a:pt x="18428" y="1499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63" name="フリーフォーム 1562">
              <a:extLst>
                <a:ext uri="{FF2B5EF4-FFF2-40B4-BE49-F238E27FC236}">
                  <a16:creationId xmlns:a16="http://schemas.microsoft.com/office/drawing/2014/main" id="{11F7B9E0-0CAF-B192-6013-BDE36E62C05B}"/>
                </a:ext>
              </a:extLst>
            </p:cNvPr>
            <p:cNvSpPr/>
            <p:nvPr/>
          </p:nvSpPr>
          <p:spPr>
            <a:xfrm>
              <a:off x="6567928" y="4795621"/>
              <a:ext cx="25205" cy="2794"/>
            </a:xfrm>
            <a:custGeom>
              <a:avLst/>
              <a:gdLst>
                <a:gd name="connsiteX0" fmla="*/ 0 w 39649"/>
                <a:gd name="connsiteY0" fmla="*/ 0 h 2794"/>
                <a:gd name="connsiteX1" fmla="*/ 39649 w 39649"/>
                <a:gd name="connsiteY1" fmla="*/ 2794 h 2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2794">
                  <a:moveTo>
                    <a:pt x="0" y="0"/>
                  </a:moveTo>
                  <a:lnTo>
                    <a:pt x="39649" y="2794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64" name="フリーフォーム 1563">
              <a:extLst>
                <a:ext uri="{FF2B5EF4-FFF2-40B4-BE49-F238E27FC236}">
                  <a16:creationId xmlns:a16="http://schemas.microsoft.com/office/drawing/2014/main" id="{A2656E15-9230-C0A6-3B81-AF4A3D411920}"/>
                </a:ext>
              </a:extLst>
            </p:cNvPr>
            <p:cNvSpPr/>
            <p:nvPr/>
          </p:nvSpPr>
          <p:spPr>
            <a:xfrm>
              <a:off x="6593133" y="4798415"/>
              <a:ext cx="15258" cy="1498"/>
            </a:xfrm>
            <a:custGeom>
              <a:avLst/>
              <a:gdLst>
                <a:gd name="connsiteX0" fmla="*/ 0 w 24002"/>
                <a:gd name="connsiteY0" fmla="*/ 0 h 1498"/>
                <a:gd name="connsiteX1" fmla="*/ 24003 w 24002"/>
                <a:gd name="connsiteY1" fmla="*/ 1499 h 1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002" h="1498">
                  <a:moveTo>
                    <a:pt x="0" y="0"/>
                  </a:moveTo>
                  <a:lnTo>
                    <a:pt x="24003" y="1499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65" name="フリーフォーム 1564">
              <a:extLst>
                <a:ext uri="{FF2B5EF4-FFF2-40B4-BE49-F238E27FC236}">
                  <a16:creationId xmlns:a16="http://schemas.microsoft.com/office/drawing/2014/main" id="{F057C5FE-E245-F233-8775-A1C1EB119C98}"/>
                </a:ext>
              </a:extLst>
            </p:cNvPr>
            <p:cNvSpPr/>
            <p:nvPr/>
          </p:nvSpPr>
          <p:spPr>
            <a:xfrm>
              <a:off x="6634413" y="4802695"/>
              <a:ext cx="9268" cy="863"/>
            </a:xfrm>
            <a:custGeom>
              <a:avLst/>
              <a:gdLst>
                <a:gd name="connsiteX0" fmla="*/ 0 w 14579"/>
                <a:gd name="connsiteY0" fmla="*/ 0 h 863"/>
                <a:gd name="connsiteX1" fmla="*/ 14579 w 14579"/>
                <a:gd name="connsiteY1" fmla="*/ 864 h 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579" h="863">
                  <a:moveTo>
                    <a:pt x="0" y="0"/>
                  </a:moveTo>
                  <a:lnTo>
                    <a:pt x="14579" y="864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66" name="フリーフォーム 1565">
              <a:extLst>
                <a:ext uri="{FF2B5EF4-FFF2-40B4-BE49-F238E27FC236}">
                  <a16:creationId xmlns:a16="http://schemas.microsoft.com/office/drawing/2014/main" id="{3CD4B5D9-BFA0-FB55-CE43-93B76389E47D}"/>
                </a:ext>
              </a:extLst>
            </p:cNvPr>
            <p:cNvSpPr/>
            <p:nvPr/>
          </p:nvSpPr>
          <p:spPr>
            <a:xfrm>
              <a:off x="6643681" y="4803558"/>
              <a:ext cx="25205" cy="2349"/>
            </a:xfrm>
            <a:custGeom>
              <a:avLst/>
              <a:gdLst>
                <a:gd name="connsiteX0" fmla="*/ 0 w 39649"/>
                <a:gd name="connsiteY0" fmla="*/ 0 h 2349"/>
                <a:gd name="connsiteX1" fmla="*/ 39650 w 39649"/>
                <a:gd name="connsiteY1" fmla="*/ 2349 h 2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2349">
                  <a:moveTo>
                    <a:pt x="0" y="0"/>
                  </a:moveTo>
                  <a:lnTo>
                    <a:pt x="39650" y="2349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67" name="フリーフォーム 1566">
              <a:extLst>
                <a:ext uri="{FF2B5EF4-FFF2-40B4-BE49-F238E27FC236}">
                  <a16:creationId xmlns:a16="http://schemas.microsoft.com/office/drawing/2014/main" id="{CA7D55F1-C877-A340-9BC9-3CC7502C221A}"/>
                </a:ext>
              </a:extLst>
            </p:cNvPr>
            <p:cNvSpPr/>
            <p:nvPr/>
          </p:nvSpPr>
          <p:spPr>
            <a:xfrm>
              <a:off x="6668886" y="4805908"/>
              <a:ext cx="17705" cy="1714"/>
            </a:xfrm>
            <a:custGeom>
              <a:avLst/>
              <a:gdLst>
                <a:gd name="connsiteX0" fmla="*/ 0 w 27851"/>
                <a:gd name="connsiteY0" fmla="*/ 0 h 1714"/>
                <a:gd name="connsiteX1" fmla="*/ 27851 w 27851"/>
                <a:gd name="connsiteY1" fmla="*/ 1715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851" h="1714">
                  <a:moveTo>
                    <a:pt x="0" y="0"/>
                  </a:moveTo>
                  <a:lnTo>
                    <a:pt x="27851" y="1715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68" name="フリーフォーム 1567">
              <a:extLst>
                <a:ext uri="{FF2B5EF4-FFF2-40B4-BE49-F238E27FC236}">
                  <a16:creationId xmlns:a16="http://schemas.microsoft.com/office/drawing/2014/main" id="{462F7B06-DD38-AD18-813E-3265E1176820}"/>
                </a:ext>
              </a:extLst>
            </p:cNvPr>
            <p:cNvSpPr/>
            <p:nvPr/>
          </p:nvSpPr>
          <p:spPr>
            <a:xfrm>
              <a:off x="6712749" y="4809984"/>
              <a:ext cx="6539" cy="635"/>
            </a:xfrm>
            <a:custGeom>
              <a:avLst/>
              <a:gdLst>
                <a:gd name="connsiteX0" fmla="*/ 0 w 10286"/>
                <a:gd name="connsiteY0" fmla="*/ 0 h 635"/>
                <a:gd name="connsiteX1" fmla="*/ 10287 w 10286"/>
                <a:gd name="connsiteY1" fmla="*/ 635 h 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286" h="635">
                  <a:moveTo>
                    <a:pt x="0" y="0"/>
                  </a:moveTo>
                  <a:lnTo>
                    <a:pt x="10287" y="635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69" name="フリーフォーム 1568">
              <a:extLst>
                <a:ext uri="{FF2B5EF4-FFF2-40B4-BE49-F238E27FC236}">
                  <a16:creationId xmlns:a16="http://schemas.microsoft.com/office/drawing/2014/main" id="{DA7E4549-198B-8F74-DCDE-6E4993E61A04}"/>
                </a:ext>
              </a:extLst>
            </p:cNvPr>
            <p:cNvSpPr/>
            <p:nvPr/>
          </p:nvSpPr>
          <p:spPr>
            <a:xfrm>
              <a:off x="6719289" y="4810619"/>
              <a:ext cx="25205" cy="2146"/>
            </a:xfrm>
            <a:custGeom>
              <a:avLst/>
              <a:gdLst>
                <a:gd name="connsiteX0" fmla="*/ 0 w 39649"/>
                <a:gd name="connsiteY0" fmla="*/ 0 h 2146"/>
                <a:gd name="connsiteX1" fmla="*/ 39649 w 39649"/>
                <a:gd name="connsiteY1" fmla="*/ 2146 h 2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2146">
                  <a:moveTo>
                    <a:pt x="0" y="0"/>
                  </a:moveTo>
                  <a:lnTo>
                    <a:pt x="39649" y="214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70" name="フリーフォーム 1569">
              <a:extLst>
                <a:ext uri="{FF2B5EF4-FFF2-40B4-BE49-F238E27FC236}">
                  <a16:creationId xmlns:a16="http://schemas.microsoft.com/office/drawing/2014/main" id="{CB1C9646-97D2-6571-7630-D178127789C4}"/>
                </a:ext>
              </a:extLst>
            </p:cNvPr>
            <p:cNvSpPr/>
            <p:nvPr/>
          </p:nvSpPr>
          <p:spPr>
            <a:xfrm>
              <a:off x="6744494" y="4812766"/>
              <a:ext cx="20442" cy="1714"/>
            </a:xfrm>
            <a:custGeom>
              <a:avLst/>
              <a:gdLst>
                <a:gd name="connsiteX0" fmla="*/ 0 w 32156"/>
                <a:gd name="connsiteY0" fmla="*/ 0 h 1714"/>
                <a:gd name="connsiteX1" fmla="*/ 32157 w 32156"/>
                <a:gd name="connsiteY1" fmla="*/ 1714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156" h="1714">
                  <a:moveTo>
                    <a:pt x="0" y="0"/>
                  </a:moveTo>
                  <a:lnTo>
                    <a:pt x="32157" y="1714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71" name="フリーフォーム 1570">
              <a:extLst>
                <a:ext uri="{FF2B5EF4-FFF2-40B4-BE49-F238E27FC236}">
                  <a16:creationId xmlns:a16="http://schemas.microsoft.com/office/drawing/2014/main" id="{566B1AF1-B675-A981-80D2-2A65590FA754}"/>
                </a:ext>
              </a:extLst>
            </p:cNvPr>
            <p:cNvSpPr/>
            <p:nvPr/>
          </p:nvSpPr>
          <p:spPr>
            <a:xfrm>
              <a:off x="6791094" y="4816626"/>
              <a:ext cx="3810" cy="215"/>
            </a:xfrm>
            <a:custGeom>
              <a:avLst/>
              <a:gdLst>
                <a:gd name="connsiteX0" fmla="*/ 0 w 5994"/>
                <a:gd name="connsiteY0" fmla="*/ 0 h 215"/>
                <a:gd name="connsiteX1" fmla="*/ 5994 w 5994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94" h="215">
                  <a:moveTo>
                    <a:pt x="0" y="0"/>
                  </a:moveTo>
                  <a:lnTo>
                    <a:pt x="5994" y="21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72" name="フリーフォーム 1571">
              <a:extLst>
                <a:ext uri="{FF2B5EF4-FFF2-40B4-BE49-F238E27FC236}">
                  <a16:creationId xmlns:a16="http://schemas.microsoft.com/office/drawing/2014/main" id="{D82B1C4F-7582-4ED4-8C0E-51B5774B9691}"/>
                </a:ext>
              </a:extLst>
            </p:cNvPr>
            <p:cNvSpPr/>
            <p:nvPr/>
          </p:nvSpPr>
          <p:spPr>
            <a:xfrm>
              <a:off x="6794905" y="4816842"/>
              <a:ext cx="25205" cy="1930"/>
            </a:xfrm>
            <a:custGeom>
              <a:avLst/>
              <a:gdLst>
                <a:gd name="connsiteX0" fmla="*/ 0 w 39649"/>
                <a:gd name="connsiteY0" fmla="*/ 0 h 1930"/>
                <a:gd name="connsiteX1" fmla="*/ 39649 w 39649"/>
                <a:gd name="connsiteY1" fmla="*/ 1930 h 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1930">
                  <a:moveTo>
                    <a:pt x="0" y="0"/>
                  </a:moveTo>
                  <a:lnTo>
                    <a:pt x="39649" y="1930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73" name="フリーフォーム 1572">
              <a:extLst>
                <a:ext uri="{FF2B5EF4-FFF2-40B4-BE49-F238E27FC236}">
                  <a16:creationId xmlns:a16="http://schemas.microsoft.com/office/drawing/2014/main" id="{00755932-5268-0923-EFB8-00EE58263B70}"/>
                </a:ext>
              </a:extLst>
            </p:cNvPr>
            <p:cNvSpPr/>
            <p:nvPr/>
          </p:nvSpPr>
          <p:spPr>
            <a:xfrm>
              <a:off x="6820110" y="4818773"/>
              <a:ext cx="23300" cy="1714"/>
            </a:xfrm>
            <a:custGeom>
              <a:avLst/>
              <a:gdLst>
                <a:gd name="connsiteX0" fmla="*/ 0 w 36652"/>
                <a:gd name="connsiteY0" fmla="*/ 0 h 1714"/>
                <a:gd name="connsiteX1" fmla="*/ 36652 w 36652"/>
                <a:gd name="connsiteY1" fmla="*/ 1714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652" h="1714">
                  <a:moveTo>
                    <a:pt x="0" y="0"/>
                  </a:moveTo>
                  <a:lnTo>
                    <a:pt x="36652" y="1714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74" name="フリーフォーム 1573">
              <a:extLst>
                <a:ext uri="{FF2B5EF4-FFF2-40B4-BE49-F238E27FC236}">
                  <a16:creationId xmlns:a16="http://schemas.microsoft.com/office/drawing/2014/main" id="{A182070D-D0C1-B073-41DA-B370D0D5A508}"/>
                </a:ext>
              </a:extLst>
            </p:cNvPr>
            <p:cNvSpPr/>
            <p:nvPr/>
          </p:nvSpPr>
          <p:spPr>
            <a:xfrm>
              <a:off x="6869568" y="4822418"/>
              <a:ext cx="952" cy="203"/>
            </a:xfrm>
            <a:custGeom>
              <a:avLst/>
              <a:gdLst>
                <a:gd name="connsiteX0" fmla="*/ 0 w 1498"/>
                <a:gd name="connsiteY0" fmla="*/ 0 h 203"/>
                <a:gd name="connsiteX1" fmla="*/ 1499 w 1498"/>
                <a:gd name="connsiteY1" fmla="*/ 203 h 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98" h="203">
                  <a:moveTo>
                    <a:pt x="0" y="0"/>
                  </a:moveTo>
                  <a:lnTo>
                    <a:pt x="1499" y="203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75" name="フリーフォーム 1574">
              <a:extLst>
                <a:ext uri="{FF2B5EF4-FFF2-40B4-BE49-F238E27FC236}">
                  <a16:creationId xmlns:a16="http://schemas.microsoft.com/office/drawing/2014/main" id="{E11F16A9-EEDE-DBA9-98DD-F84D536EDE2A}"/>
                </a:ext>
              </a:extLst>
            </p:cNvPr>
            <p:cNvSpPr/>
            <p:nvPr/>
          </p:nvSpPr>
          <p:spPr>
            <a:xfrm>
              <a:off x="6870521" y="4822621"/>
              <a:ext cx="25205" cy="1714"/>
            </a:xfrm>
            <a:custGeom>
              <a:avLst/>
              <a:gdLst>
                <a:gd name="connsiteX0" fmla="*/ 0 w 39649"/>
                <a:gd name="connsiteY0" fmla="*/ 0 h 1714"/>
                <a:gd name="connsiteX1" fmla="*/ 39650 w 39649"/>
                <a:gd name="connsiteY1" fmla="*/ 1714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1714">
                  <a:moveTo>
                    <a:pt x="0" y="0"/>
                  </a:moveTo>
                  <a:lnTo>
                    <a:pt x="39650" y="1714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76" name="フリーフォーム 1575">
              <a:extLst>
                <a:ext uri="{FF2B5EF4-FFF2-40B4-BE49-F238E27FC236}">
                  <a16:creationId xmlns:a16="http://schemas.microsoft.com/office/drawing/2014/main" id="{6D081F6C-DC35-D023-3F28-D0301A0D07FF}"/>
                </a:ext>
              </a:extLst>
            </p:cNvPr>
            <p:cNvSpPr/>
            <p:nvPr/>
          </p:nvSpPr>
          <p:spPr>
            <a:xfrm>
              <a:off x="6895726" y="4824335"/>
              <a:ext cx="25197" cy="1714"/>
            </a:xfrm>
            <a:custGeom>
              <a:avLst/>
              <a:gdLst>
                <a:gd name="connsiteX0" fmla="*/ 0 w 39636"/>
                <a:gd name="connsiteY0" fmla="*/ 0 h 1714"/>
                <a:gd name="connsiteX1" fmla="*/ 39637 w 39636"/>
                <a:gd name="connsiteY1" fmla="*/ 1715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36" h="1714">
                  <a:moveTo>
                    <a:pt x="0" y="0"/>
                  </a:moveTo>
                  <a:lnTo>
                    <a:pt x="39637" y="1715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77" name="フリーフォーム 1576">
              <a:extLst>
                <a:ext uri="{FF2B5EF4-FFF2-40B4-BE49-F238E27FC236}">
                  <a16:creationId xmlns:a16="http://schemas.microsoft.com/office/drawing/2014/main" id="{FDFA653A-ABD6-40A1-EFCE-A2E1B83E5091}"/>
                </a:ext>
              </a:extLst>
            </p:cNvPr>
            <p:cNvSpPr/>
            <p:nvPr/>
          </p:nvSpPr>
          <p:spPr>
            <a:xfrm>
              <a:off x="6920923" y="4826050"/>
              <a:ext cx="961" cy="215"/>
            </a:xfrm>
            <a:custGeom>
              <a:avLst/>
              <a:gdLst>
                <a:gd name="connsiteX0" fmla="*/ 0 w 1511"/>
                <a:gd name="connsiteY0" fmla="*/ 0 h 215"/>
                <a:gd name="connsiteX1" fmla="*/ 1511 w 1511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1" h="215">
                  <a:moveTo>
                    <a:pt x="0" y="0"/>
                  </a:moveTo>
                  <a:lnTo>
                    <a:pt x="1511" y="21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78" name="フリーフォーム 1577">
              <a:extLst>
                <a:ext uri="{FF2B5EF4-FFF2-40B4-BE49-F238E27FC236}">
                  <a16:creationId xmlns:a16="http://schemas.microsoft.com/office/drawing/2014/main" id="{61F727D1-72E9-99C0-F2A0-659EE32EC4EC}"/>
                </a:ext>
              </a:extLst>
            </p:cNvPr>
            <p:cNvSpPr/>
            <p:nvPr/>
          </p:nvSpPr>
          <p:spPr>
            <a:xfrm>
              <a:off x="6948042" y="4827561"/>
              <a:ext cx="23292" cy="1498"/>
            </a:xfrm>
            <a:custGeom>
              <a:avLst/>
              <a:gdLst>
                <a:gd name="connsiteX0" fmla="*/ 0 w 36639"/>
                <a:gd name="connsiteY0" fmla="*/ 0 h 1498"/>
                <a:gd name="connsiteX1" fmla="*/ 36639 w 36639"/>
                <a:gd name="connsiteY1" fmla="*/ 1498 h 1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639" h="1498">
                  <a:moveTo>
                    <a:pt x="0" y="0"/>
                  </a:moveTo>
                  <a:lnTo>
                    <a:pt x="36639" y="1498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79" name="フリーフォーム 1578">
              <a:extLst>
                <a:ext uri="{FF2B5EF4-FFF2-40B4-BE49-F238E27FC236}">
                  <a16:creationId xmlns:a16="http://schemas.microsoft.com/office/drawing/2014/main" id="{60D6ACE7-082F-A744-075D-A98A33FD9480}"/>
                </a:ext>
              </a:extLst>
            </p:cNvPr>
            <p:cNvSpPr/>
            <p:nvPr/>
          </p:nvSpPr>
          <p:spPr>
            <a:xfrm>
              <a:off x="6971334" y="4829060"/>
              <a:ext cx="25342" cy="1714"/>
            </a:xfrm>
            <a:custGeom>
              <a:avLst/>
              <a:gdLst>
                <a:gd name="connsiteX0" fmla="*/ 0 w 39865"/>
                <a:gd name="connsiteY0" fmla="*/ 0 h 1714"/>
                <a:gd name="connsiteX1" fmla="*/ 39865 w 39865"/>
                <a:gd name="connsiteY1" fmla="*/ 1715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865" h="1714">
                  <a:moveTo>
                    <a:pt x="0" y="0"/>
                  </a:moveTo>
                  <a:lnTo>
                    <a:pt x="39865" y="1715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80" name="フリーフォーム 1579">
              <a:extLst>
                <a:ext uri="{FF2B5EF4-FFF2-40B4-BE49-F238E27FC236}">
                  <a16:creationId xmlns:a16="http://schemas.microsoft.com/office/drawing/2014/main" id="{CA578F3B-602E-4BE2-1BB6-E5D4C9337AD9}"/>
                </a:ext>
              </a:extLst>
            </p:cNvPr>
            <p:cNvSpPr/>
            <p:nvPr/>
          </p:nvSpPr>
          <p:spPr>
            <a:xfrm>
              <a:off x="6996676" y="4830774"/>
              <a:ext cx="3681" cy="215"/>
            </a:xfrm>
            <a:custGeom>
              <a:avLst/>
              <a:gdLst>
                <a:gd name="connsiteX0" fmla="*/ 0 w 5791"/>
                <a:gd name="connsiteY0" fmla="*/ 0 h 215"/>
                <a:gd name="connsiteX1" fmla="*/ 5791 w 5791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91" h="215">
                  <a:moveTo>
                    <a:pt x="0" y="0"/>
                  </a:moveTo>
                  <a:lnTo>
                    <a:pt x="5791" y="21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81" name="フリーフォーム 1580">
              <a:extLst>
                <a:ext uri="{FF2B5EF4-FFF2-40B4-BE49-F238E27FC236}">
                  <a16:creationId xmlns:a16="http://schemas.microsoft.com/office/drawing/2014/main" id="{B6BA69CB-BD84-E70E-B2C6-6D1065E326AD}"/>
                </a:ext>
              </a:extLst>
            </p:cNvPr>
            <p:cNvSpPr/>
            <p:nvPr/>
          </p:nvSpPr>
          <p:spPr>
            <a:xfrm>
              <a:off x="7026516" y="4832489"/>
              <a:ext cx="20571" cy="1066"/>
            </a:xfrm>
            <a:custGeom>
              <a:avLst/>
              <a:gdLst>
                <a:gd name="connsiteX0" fmla="*/ 0 w 32359"/>
                <a:gd name="connsiteY0" fmla="*/ 0 h 1066"/>
                <a:gd name="connsiteX1" fmla="*/ 32360 w 32359"/>
                <a:gd name="connsiteY1" fmla="*/ 1067 h 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359" h="1066">
                  <a:moveTo>
                    <a:pt x="0" y="0"/>
                  </a:moveTo>
                  <a:lnTo>
                    <a:pt x="32360" y="1067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82" name="フリーフォーム 1581">
              <a:extLst>
                <a:ext uri="{FF2B5EF4-FFF2-40B4-BE49-F238E27FC236}">
                  <a16:creationId xmlns:a16="http://schemas.microsoft.com/office/drawing/2014/main" id="{4F6ECAFC-3EC6-41EB-7AF9-C25FEDDB3B1B}"/>
                </a:ext>
              </a:extLst>
            </p:cNvPr>
            <p:cNvSpPr/>
            <p:nvPr/>
          </p:nvSpPr>
          <p:spPr>
            <a:xfrm>
              <a:off x="7047087" y="4833556"/>
              <a:ext cx="25205" cy="1282"/>
            </a:xfrm>
            <a:custGeom>
              <a:avLst/>
              <a:gdLst>
                <a:gd name="connsiteX0" fmla="*/ 0 w 39649"/>
                <a:gd name="connsiteY0" fmla="*/ 0 h 1282"/>
                <a:gd name="connsiteX1" fmla="*/ 39649 w 39649"/>
                <a:gd name="connsiteY1" fmla="*/ 1283 h 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1282">
                  <a:moveTo>
                    <a:pt x="0" y="0"/>
                  </a:moveTo>
                  <a:lnTo>
                    <a:pt x="39649" y="1283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83" name="フリーフォーム 1582">
              <a:extLst>
                <a:ext uri="{FF2B5EF4-FFF2-40B4-BE49-F238E27FC236}">
                  <a16:creationId xmlns:a16="http://schemas.microsoft.com/office/drawing/2014/main" id="{9C17547B-DEA3-928D-7A00-C9157AC0C420}"/>
                </a:ext>
              </a:extLst>
            </p:cNvPr>
            <p:cNvSpPr/>
            <p:nvPr/>
          </p:nvSpPr>
          <p:spPr>
            <a:xfrm>
              <a:off x="7072292" y="4834838"/>
              <a:ext cx="6539" cy="215"/>
            </a:xfrm>
            <a:custGeom>
              <a:avLst/>
              <a:gdLst>
                <a:gd name="connsiteX0" fmla="*/ 0 w 10286"/>
                <a:gd name="connsiteY0" fmla="*/ 0 h 215"/>
                <a:gd name="connsiteX1" fmla="*/ 10287 w 10286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286" h="215">
                  <a:moveTo>
                    <a:pt x="0" y="0"/>
                  </a:moveTo>
                  <a:lnTo>
                    <a:pt x="10287" y="21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84" name="フリーフォーム 1583">
              <a:extLst>
                <a:ext uri="{FF2B5EF4-FFF2-40B4-BE49-F238E27FC236}">
                  <a16:creationId xmlns:a16="http://schemas.microsoft.com/office/drawing/2014/main" id="{D1F782C0-6319-5369-1988-F4E83F8AA7FD}"/>
                </a:ext>
              </a:extLst>
            </p:cNvPr>
            <p:cNvSpPr/>
            <p:nvPr/>
          </p:nvSpPr>
          <p:spPr>
            <a:xfrm>
              <a:off x="7104990" y="4836553"/>
              <a:ext cx="17705" cy="863"/>
            </a:xfrm>
            <a:custGeom>
              <a:avLst/>
              <a:gdLst>
                <a:gd name="connsiteX0" fmla="*/ 0 w 27851"/>
                <a:gd name="connsiteY0" fmla="*/ 0 h 863"/>
                <a:gd name="connsiteX1" fmla="*/ 27851 w 27851"/>
                <a:gd name="connsiteY1" fmla="*/ 864 h 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851" h="863">
                  <a:moveTo>
                    <a:pt x="0" y="0"/>
                  </a:moveTo>
                  <a:lnTo>
                    <a:pt x="27851" y="864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85" name="フリーフォーム 1584">
              <a:extLst>
                <a:ext uri="{FF2B5EF4-FFF2-40B4-BE49-F238E27FC236}">
                  <a16:creationId xmlns:a16="http://schemas.microsoft.com/office/drawing/2014/main" id="{A220A5AF-7A26-E5AF-95F5-43467D6CABA2}"/>
                </a:ext>
              </a:extLst>
            </p:cNvPr>
            <p:cNvSpPr/>
            <p:nvPr/>
          </p:nvSpPr>
          <p:spPr>
            <a:xfrm>
              <a:off x="7122695" y="4837416"/>
              <a:ext cx="25205" cy="1282"/>
            </a:xfrm>
            <a:custGeom>
              <a:avLst/>
              <a:gdLst>
                <a:gd name="connsiteX0" fmla="*/ 0 w 39649"/>
                <a:gd name="connsiteY0" fmla="*/ 0 h 1282"/>
                <a:gd name="connsiteX1" fmla="*/ 39649 w 39649"/>
                <a:gd name="connsiteY1" fmla="*/ 1283 h 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1282">
                  <a:moveTo>
                    <a:pt x="0" y="0"/>
                  </a:moveTo>
                  <a:lnTo>
                    <a:pt x="39649" y="1283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86" name="フリーフォーム 1585">
              <a:extLst>
                <a:ext uri="{FF2B5EF4-FFF2-40B4-BE49-F238E27FC236}">
                  <a16:creationId xmlns:a16="http://schemas.microsoft.com/office/drawing/2014/main" id="{2A5BF056-9760-A099-6DDA-AB67726F8BD9}"/>
                </a:ext>
              </a:extLst>
            </p:cNvPr>
            <p:cNvSpPr/>
            <p:nvPr/>
          </p:nvSpPr>
          <p:spPr>
            <a:xfrm>
              <a:off x="7147900" y="4838699"/>
              <a:ext cx="9405" cy="431"/>
            </a:xfrm>
            <a:custGeom>
              <a:avLst/>
              <a:gdLst>
                <a:gd name="connsiteX0" fmla="*/ 0 w 14795"/>
                <a:gd name="connsiteY0" fmla="*/ 0 h 431"/>
                <a:gd name="connsiteX1" fmla="*/ 14796 w 14795"/>
                <a:gd name="connsiteY1" fmla="*/ 432 h 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795" h="431">
                  <a:moveTo>
                    <a:pt x="0" y="0"/>
                  </a:moveTo>
                  <a:lnTo>
                    <a:pt x="14796" y="432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87" name="フリーフォーム 1586">
              <a:extLst>
                <a:ext uri="{FF2B5EF4-FFF2-40B4-BE49-F238E27FC236}">
                  <a16:creationId xmlns:a16="http://schemas.microsoft.com/office/drawing/2014/main" id="{4910EC48-3F62-6BDE-989F-4F750D3A2A9C}"/>
                </a:ext>
              </a:extLst>
            </p:cNvPr>
            <p:cNvSpPr/>
            <p:nvPr/>
          </p:nvSpPr>
          <p:spPr>
            <a:xfrm>
              <a:off x="7183464" y="4840414"/>
              <a:ext cx="14847" cy="647"/>
            </a:xfrm>
            <a:custGeom>
              <a:avLst/>
              <a:gdLst>
                <a:gd name="connsiteX0" fmla="*/ 0 w 23355"/>
                <a:gd name="connsiteY0" fmla="*/ 0 h 647"/>
                <a:gd name="connsiteX1" fmla="*/ 23355 w 23355"/>
                <a:gd name="connsiteY1" fmla="*/ 648 h 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355" h="647">
                  <a:moveTo>
                    <a:pt x="0" y="0"/>
                  </a:moveTo>
                  <a:lnTo>
                    <a:pt x="23355" y="648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88" name="フリーフォーム 1587">
              <a:extLst>
                <a:ext uri="{FF2B5EF4-FFF2-40B4-BE49-F238E27FC236}">
                  <a16:creationId xmlns:a16="http://schemas.microsoft.com/office/drawing/2014/main" id="{9D803324-42C6-37DA-42C8-04AB5BB80E18}"/>
                </a:ext>
              </a:extLst>
            </p:cNvPr>
            <p:cNvSpPr/>
            <p:nvPr/>
          </p:nvSpPr>
          <p:spPr>
            <a:xfrm>
              <a:off x="7198311" y="4841061"/>
              <a:ext cx="25205" cy="1282"/>
            </a:xfrm>
            <a:custGeom>
              <a:avLst/>
              <a:gdLst>
                <a:gd name="connsiteX0" fmla="*/ 0 w 39649"/>
                <a:gd name="connsiteY0" fmla="*/ 0 h 1282"/>
                <a:gd name="connsiteX1" fmla="*/ 39650 w 39649"/>
                <a:gd name="connsiteY1" fmla="*/ 1283 h 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1282">
                  <a:moveTo>
                    <a:pt x="0" y="0"/>
                  </a:moveTo>
                  <a:lnTo>
                    <a:pt x="39650" y="1283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89" name="フリーフォーム 1588">
              <a:extLst>
                <a:ext uri="{FF2B5EF4-FFF2-40B4-BE49-F238E27FC236}">
                  <a16:creationId xmlns:a16="http://schemas.microsoft.com/office/drawing/2014/main" id="{4A560C74-B3BF-5E8A-8F2D-B02FECD9D7E1}"/>
                </a:ext>
              </a:extLst>
            </p:cNvPr>
            <p:cNvSpPr/>
            <p:nvPr/>
          </p:nvSpPr>
          <p:spPr>
            <a:xfrm>
              <a:off x="7223516" y="4842344"/>
              <a:ext cx="12263" cy="431"/>
            </a:xfrm>
            <a:custGeom>
              <a:avLst/>
              <a:gdLst>
                <a:gd name="connsiteX0" fmla="*/ 0 w 19291"/>
                <a:gd name="connsiteY0" fmla="*/ 0 h 431"/>
                <a:gd name="connsiteX1" fmla="*/ 19291 w 19291"/>
                <a:gd name="connsiteY1" fmla="*/ 432 h 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291" h="431">
                  <a:moveTo>
                    <a:pt x="0" y="0"/>
                  </a:moveTo>
                  <a:lnTo>
                    <a:pt x="19291" y="432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90" name="フリーフォーム 1589">
              <a:extLst>
                <a:ext uri="{FF2B5EF4-FFF2-40B4-BE49-F238E27FC236}">
                  <a16:creationId xmlns:a16="http://schemas.microsoft.com/office/drawing/2014/main" id="{C218B8CA-4B0B-5DBA-127F-FB705DE304A0}"/>
                </a:ext>
              </a:extLst>
            </p:cNvPr>
            <p:cNvSpPr/>
            <p:nvPr/>
          </p:nvSpPr>
          <p:spPr>
            <a:xfrm>
              <a:off x="7261938" y="4844058"/>
              <a:ext cx="11989" cy="431"/>
            </a:xfrm>
            <a:custGeom>
              <a:avLst/>
              <a:gdLst>
                <a:gd name="connsiteX0" fmla="*/ 0 w 18859"/>
                <a:gd name="connsiteY0" fmla="*/ 0 h 431"/>
                <a:gd name="connsiteX1" fmla="*/ 18860 w 18859"/>
                <a:gd name="connsiteY1" fmla="*/ 432 h 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859" h="431">
                  <a:moveTo>
                    <a:pt x="0" y="0"/>
                  </a:moveTo>
                  <a:lnTo>
                    <a:pt x="18860" y="432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91" name="フリーフォーム 1590">
              <a:extLst>
                <a:ext uri="{FF2B5EF4-FFF2-40B4-BE49-F238E27FC236}">
                  <a16:creationId xmlns:a16="http://schemas.microsoft.com/office/drawing/2014/main" id="{3F45BAB4-8E55-BCF3-E366-227D44891B13}"/>
                </a:ext>
              </a:extLst>
            </p:cNvPr>
            <p:cNvSpPr/>
            <p:nvPr/>
          </p:nvSpPr>
          <p:spPr>
            <a:xfrm>
              <a:off x="7273927" y="4844490"/>
              <a:ext cx="25197" cy="850"/>
            </a:xfrm>
            <a:custGeom>
              <a:avLst/>
              <a:gdLst>
                <a:gd name="connsiteX0" fmla="*/ 0 w 39636"/>
                <a:gd name="connsiteY0" fmla="*/ 0 h 850"/>
                <a:gd name="connsiteX1" fmla="*/ 39637 w 39636"/>
                <a:gd name="connsiteY1" fmla="*/ 851 h 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36" h="850">
                  <a:moveTo>
                    <a:pt x="0" y="0"/>
                  </a:moveTo>
                  <a:lnTo>
                    <a:pt x="39637" y="851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92" name="フリーフォーム 1591">
              <a:extLst>
                <a:ext uri="{FF2B5EF4-FFF2-40B4-BE49-F238E27FC236}">
                  <a16:creationId xmlns:a16="http://schemas.microsoft.com/office/drawing/2014/main" id="{A8C0323B-0E20-7802-DD07-F71EB732BA78}"/>
                </a:ext>
              </a:extLst>
            </p:cNvPr>
            <p:cNvSpPr/>
            <p:nvPr/>
          </p:nvSpPr>
          <p:spPr>
            <a:xfrm>
              <a:off x="7299124" y="4845341"/>
              <a:ext cx="15129" cy="647"/>
            </a:xfrm>
            <a:custGeom>
              <a:avLst/>
              <a:gdLst>
                <a:gd name="connsiteX0" fmla="*/ 0 w 23799"/>
                <a:gd name="connsiteY0" fmla="*/ 0 h 647"/>
                <a:gd name="connsiteX1" fmla="*/ 23800 w 23799"/>
                <a:gd name="connsiteY1" fmla="*/ 648 h 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99" h="647">
                  <a:moveTo>
                    <a:pt x="0" y="0"/>
                  </a:moveTo>
                  <a:lnTo>
                    <a:pt x="23800" y="648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93" name="フリーフォーム 1592">
              <a:extLst>
                <a:ext uri="{FF2B5EF4-FFF2-40B4-BE49-F238E27FC236}">
                  <a16:creationId xmlns:a16="http://schemas.microsoft.com/office/drawing/2014/main" id="{47DFE50C-1035-1D04-542E-629FE9440EA5}"/>
                </a:ext>
              </a:extLst>
            </p:cNvPr>
            <p:cNvSpPr/>
            <p:nvPr/>
          </p:nvSpPr>
          <p:spPr>
            <a:xfrm>
              <a:off x="7340412" y="4847056"/>
              <a:ext cx="9260" cy="431"/>
            </a:xfrm>
            <a:custGeom>
              <a:avLst/>
              <a:gdLst>
                <a:gd name="connsiteX0" fmla="*/ 0 w 14566"/>
                <a:gd name="connsiteY0" fmla="*/ 0 h 431"/>
                <a:gd name="connsiteX1" fmla="*/ 14567 w 14566"/>
                <a:gd name="connsiteY1" fmla="*/ 432 h 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566" h="431">
                  <a:moveTo>
                    <a:pt x="0" y="0"/>
                  </a:moveTo>
                  <a:lnTo>
                    <a:pt x="14567" y="432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94" name="フリーフォーム 1593">
              <a:extLst>
                <a:ext uri="{FF2B5EF4-FFF2-40B4-BE49-F238E27FC236}">
                  <a16:creationId xmlns:a16="http://schemas.microsoft.com/office/drawing/2014/main" id="{514C30DA-4CB7-808A-A3EA-32BDA84C8151}"/>
                </a:ext>
              </a:extLst>
            </p:cNvPr>
            <p:cNvSpPr/>
            <p:nvPr/>
          </p:nvSpPr>
          <p:spPr>
            <a:xfrm>
              <a:off x="7349672" y="4847487"/>
              <a:ext cx="25205" cy="850"/>
            </a:xfrm>
            <a:custGeom>
              <a:avLst/>
              <a:gdLst>
                <a:gd name="connsiteX0" fmla="*/ 0 w 39649"/>
                <a:gd name="connsiteY0" fmla="*/ 0 h 850"/>
                <a:gd name="connsiteX1" fmla="*/ 39649 w 39649"/>
                <a:gd name="connsiteY1" fmla="*/ 851 h 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850">
                  <a:moveTo>
                    <a:pt x="0" y="0"/>
                  </a:moveTo>
                  <a:lnTo>
                    <a:pt x="39649" y="851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95" name="フリーフォーム 1594">
              <a:extLst>
                <a:ext uri="{FF2B5EF4-FFF2-40B4-BE49-F238E27FC236}">
                  <a16:creationId xmlns:a16="http://schemas.microsoft.com/office/drawing/2014/main" id="{C7E7A2BC-4CEA-5E62-1910-9B3090F034F5}"/>
                </a:ext>
              </a:extLst>
            </p:cNvPr>
            <p:cNvSpPr/>
            <p:nvPr/>
          </p:nvSpPr>
          <p:spPr>
            <a:xfrm>
              <a:off x="7374877" y="4848338"/>
              <a:ext cx="17850" cy="647"/>
            </a:xfrm>
            <a:custGeom>
              <a:avLst/>
              <a:gdLst>
                <a:gd name="connsiteX0" fmla="*/ 0 w 28079"/>
                <a:gd name="connsiteY0" fmla="*/ 0 h 647"/>
                <a:gd name="connsiteX1" fmla="*/ 28080 w 28079"/>
                <a:gd name="connsiteY1" fmla="*/ 648 h 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079" h="647">
                  <a:moveTo>
                    <a:pt x="0" y="0"/>
                  </a:moveTo>
                  <a:lnTo>
                    <a:pt x="28080" y="648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96" name="フリーフォーム 1595">
              <a:extLst>
                <a:ext uri="{FF2B5EF4-FFF2-40B4-BE49-F238E27FC236}">
                  <a16:creationId xmlns:a16="http://schemas.microsoft.com/office/drawing/2014/main" id="{CD55B028-3AC2-C599-F58E-1660F3F913B8}"/>
                </a:ext>
              </a:extLst>
            </p:cNvPr>
            <p:cNvSpPr/>
            <p:nvPr/>
          </p:nvSpPr>
          <p:spPr>
            <a:xfrm>
              <a:off x="7418885" y="4849850"/>
              <a:ext cx="6402" cy="203"/>
            </a:xfrm>
            <a:custGeom>
              <a:avLst/>
              <a:gdLst>
                <a:gd name="connsiteX0" fmla="*/ 0 w 10071"/>
                <a:gd name="connsiteY0" fmla="*/ 0 h 203"/>
                <a:gd name="connsiteX1" fmla="*/ 10071 w 10071"/>
                <a:gd name="connsiteY1" fmla="*/ 203 h 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71" h="203">
                  <a:moveTo>
                    <a:pt x="0" y="0"/>
                  </a:moveTo>
                  <a:lnTo>
                    <a:pt x="10071" y="203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97" name="フリーフォーム 1596">
              <a:extLst>
                <a:ext uri="{FF2B5EF4-FFF2-40B4-BE49-F238E27FC236}">
                  <a16:creationId xmlns:a16="http://schemas.microsoft.com/office/drawing/2014/main" id="{2638E757-A1BD-C749-9347-32DE1DC57472}"/>
                </a:ext>
              </a:extLst>
            </p:cNvPr>
            <p:cNvSpPr/>
            <p:nvPr/>
          </p:nvSpPr>
          <p:spPr>
            <a:xfrm>
              <a:off x="7425288" y="4850053"/>
              <a:ext cx="25205" cy="863"/>
            </a:xfrm>
            <a:custGeom>
              <a:avLst/>
              <a:gdLst>
                <a:gd name="connsiteX0" fmla="*/ 0 w 39649"/>
                <a:gd name="connsiteY0" fmla="*/ 0 h 863"/>
                <a:gd name="connsiteX1" fmla="*/ 39649 w 39649"/>
                <a:gd name="connsiteY1" fmla="*/ 864 h 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863">
                  <a:moveTo>
                    <a:pt x="0" y="0"/>
                  </a:moveTo>
                  <a:lnTo>
                    <a:pt x="39649" y="864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98" name="フリーフォーム 1597">
              <a:extLst>
                <a:ext uri="{FF2B5EF4-FFF2-40B4-BE49-F238E27FC236}">
                  <a16:creationId xmlns:a16="http://schemas.microsoft.com/office/drawing/2014/main" id="{EE707C86-EC86-5C81-08CF-D0481D7C1D95}"/>
                </a:ext>
              </a:extLst>
            </p:cNvPr>
            <p:cNvSpPr/>
            <p:nvPr/>
          </p:nvSpPr>
          <p:spPr>
            <a:xfrm>
              <a:off x="7450493" y="4850916"/>
              <a:ext cx="20708" cy="850"/>
            </a:xfrm>
            <a:custGeom>
              <a:avLst/>
              <a:gdLst>
                <a:gd name="connsiteX0" fmla="*/ 0 w 32575"/>
                <a:gd name="connsiteY0" fmla="*/ 0 h 850"/>
                <a:gd name="connsiteX1" fmla="*/ 32575 w 32575"/>
                <a:gd name="connsiteY1" fmla="*/ 851 h 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575" h="850">
                  <a:moveTo>
                    <a:pt x="0" y="0"/>
                  </a:moveTo>
                  <a:lnTo>
                    <a:pt x="32575" y="851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599" name="フリーフォーム 1598">
              <a:extLst>
                <a:ext uri="{FF2B5EF4-FFF2-40B4-BE49-F238E27FC236}">
                  <a16:creationId xmlns:a16="http://schemas.microsoft.com/office/drawing/2014/main" id="{6F446CFF-7C64-CB3D-3482-EC25766EBB7C}"/>
                </a:ext>
              </a:extLst>
            </p:cNvPr>
            <p:cNvSpPr/>
            <p:nvPr/>
          </p:nvSpPr>
          <p:spPr>
            <a:xfrm>
              <a:off x="7497359" y="4852631"/>
              <a:ext cx="3536" cy="1270"/>
            </a:xfrm>
            <a:custGeom>
              <a:avLst/>
              <a:gdLst>
                <a:gd name="connsiteX0" fmla="*/ 0 w 5562"/>
                <a:gd name="connsiteY0" fmla="*/ 0 h 1270"/>
                <a:gd name="connsiteX1" fmla="*/ 5562 w 5562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62" h="1270">
                  <a:moveTo>
                    <a:pt x="0" y="0"/>
                  </a:moveTo>
                  <a:lnTo>
                    <a:pt x="5562" y="0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00" name="フリーフォーム 1599">
              <a:extLst>
                <a:ext uri="{FF2B5EF4-FFF2-40B4-BE49-F238E27FC236}">
                  <a16:creationId xmlns:a16="http://schemas.microsoft.com/office/drawing/2014/main" id="{18185F2D-0383-5A52-CF45-A62C574E5B48}"/>
                </a:ext>
              </a:extLst>
            </p:cNvPr>
            <p:cNvSpPr/>
            <p:nvPr/>
          </p:nvSpPr>
          <p:spPr>
            <a:xfrm>
              <a:off x="7500896" y="4852631"/>
              <a:ext cx="25205" cy="850"/>
            </a:xfrm>
            <a:custGeom>
              <a:avLst/>
              <a:gdLst>
                <a:gd name="connsiteX0" fmla="*/ 0 w 39649"/>
                <a:gd name="connsiteY0" fmla="*/ 0 h 850"/>
                <a:gd name="connsiteX1" fmla="*/ 39649 w 39649"/>
                <a:gd name="connsiteY1" fmla="*/ 851 h 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850">
                  <a:moveTo>
                    <a:pt x="0" y="0"/>
                  </a:moveTo>
                  <a:lnTo>
                    <a:pt x="39649" y="851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01" name="フリーフォーム 1600">
              <a:extLst>
                <a:ext uri="{FF2B5EF4-FFF2-40B4-BE49-F238E27FC236}">
                  <a16:creationId xmlns:a16="http://schemas.microsoft.com/office/drawing/2014/main" id="{42BF42DA-D8F6-347C-F381-F49B67813A3E}"/>
                </a:ext>
              </a:extLst>
            </p:cNvPr>
            <p:cNvSpPr/>
            <p:nvPr/>
          </p:nvSpPr>
          <p:spPr>
            <a:xfrm>
              <a:off x="7526101" y="4853482"/>
              <a:ext cx="23574" cy="647"/>
            </a:xfrm>
            <a:custGeom>
              <a:avLst/>
              <a:gdLst>
                <a:gd name="connsiteX0" fmla="*/ 0 w 37083"/>
                <a:gd name="connsiteY0" fmla="*/ 0 h 647"/>
                <a:gd name="connsiteX1" fmla="*/ 37084 w 37083"/>
                <a:gd name="connsiteY1" fmla="*/ 648 h 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083" h="647">
                  <a:moveTo>
                    <a:pt x="0" y="0"/>
                  </a:moveTo>
                  <a:lnTo>
                    <a:pt x="37084" y="648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02" name="フリーフォーム 1601">
              <a:extLst>
                <a:ext uri="{FF2B5EF4-FFF2-40B4-BE49-F238E27FC236}">
                  <a16:creationId xmlns:a16="http://schemas.microsoft.com/office/drawing/2014/main" id="{9C173595-C403-9DF9-11B4-9800C68A576F}"/>
                </a:ext>
              </a:extLst>
            </p:cNvPr>
            <p:cNvSpPr/>
            <p:nvPr/>
          </p:nvSpPr>
          <p:spPr>
            <a:xfrm>
              <a:off x="7575833" y="4854993"/>
              <a:ext cx="678" cy="1270"/>
            </a:xfrm>
            <a:custGeom>
              <a:avLst/>
              <a:gdLst>
                <a:gd name="connsiteX0" fmla="*/ 0 w 1066"/>
                <a:gd name="connsiteY0" fmla="*/ 0 h 1270"/>
                <a:gd name="connsiteX1" fmla="*/ 1067 w 1066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66" h="1270">
                  <a:moveTo>
                    <a:pt x="0" y="0"/>
                  </a:moveTo>
                  <a:lnTo>
                    <a:pt x="1067" y="0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03" name="フリーフォーム 1602">
              <a:extLst>
                <a:ext uri="{FF2B5EF4-FFF2-40B4-BE49-F238E27FC236}">
                  <a16:creationId xmlns:a16="http://schemas.microsoft.com/office/drawing/2014/main" id="{B4935995-E0D8-2043-75D0-1C1A85271318}"/>
                </a:ext>
              </a:extLst>
            </p:cNvPr>
            <p:cNvSpPr/>
            <p:nvPr/>
          </p:nvSpPr>
          <p:spPr>
            <a:xfrm>
              <a:off x="7576512" y="4854993"/>
              <a:ext cx="25205" cy="635"/>
            </a:xfrm>
            <a:custGeom>
              <a:avLst/>
              <a:gdLst>
                <a:gd name="connsiteX0" fmla="*/ 0 w 39649"/>
                <a:gd name="connsiteY0" fmla="*/ 0 h 635"/>
                <a:gd name="connsiteX1" fmla="*/ 39649 w 39649"/>
                <a:gd name="connsiteY1" fmla="*/ 635 h 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635">
                  <a:moveTo>
                    <a:pt x="0" y="0"/>
                  </a:moveTo>
                  <a:lnTo>
                    <a:pt x="39649" y="635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04" name="フリーフォーム 1603">
              <a:extLst>
                <a:ext uri="{FF2B5EF4-FFF2-40B4-BE49-F238E27FC236}">
                  <a16:creationId xmlns:a16="http://schemas.microsoft.com/office/drawing/2014/main" id="{7A15DD77-ECB5-8C58-7D02-FFC4C31C9BA6}"/>
                </a:ext>
              </a:extLst>
            </p:cNvPr>
            <p:cNvSpPr/>
            <p:nvPr/>
          </p:nvSpPr>
          <p:spPr>
            <a:xfrm>
              <a:off x="7601717" y="4855628"/>
              <a:ext cx="25205" cy="863"/>
            </a:xfrm>
            <a:custGeom>
              <a:avLst/>
              <a:gdLst>
                <a:gd name="connsiteX0" fmla="*/ 0 w 39649"/>
                <a:gd name="connsiteY0" fmla="*/ 0 h 863"/>
                <a:gd name="connsiteX1" fmla="*/ 39649 w 39649"/>
                <a:gd name="connsiteY1" fmla="*/ 864 h 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863">
                  <a:moveTo>
                    <a:pt x="0" y="0"/>
                  </a:moveTo>
                  <a:lnTo>
                    <a:pt x="39649" y="864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05" name="フリーフォーム 1604">
              <a:extLst>
                <a:ext uri="{FF2B5EF4-FFF2-40B4-BE49-F238E27FC236}">
                  <a16:creationId xmlns:a16="http://schemas.microsoft.com/office/drawing/2014/main" id="{A884A902-3590-6718-230F-455B7B22FF01}"/>
                </a:ext>
              </a:extLst>
            </p:cNvPr>
            <p:cNvSpPr/>
            <p:nvPr/>
          </p:nvSpPr>
          <p:spPr>
            <a:xfrm>
              <a:off x="7626922" y="4856492"/>
              <a:ext cx="1227" cy="1270"/>
            </a:xfrm>
            <a:custGeom>
              <a:avLst/>
              <a:gdLst>
                <a:gd name="connsiteX0" fmla="*/ 0 w 1930"/>
                <a:gd name="connsiteY0" fmla="*/ 0 h 1270"/>
                <a:gd name="connsiteX1" fmla="*/ 1930 w 1930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30" h="1270">
                  <a:moveTo>
                    <a:pt x="0" y="0"/>
                  </a:moveTo>
                  <a:lnTo>
                    <a:pt x="1930" y="0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06" name="フリーフォーム 1605">
              <a:extLst>
                <a:ext uri="{FF2B5EF4-FFF2-40B4-BE49-F238E27FC236}">
                  <a16:creationId xmlns:a16="http://schemas.microsoft.com/office/drawing/2014/main" id="{14F18D4F-B788-72B9-BC88-ED200593CF5C}"/>
                </a:ext>
              </a:extLst>
            </p:cNvPr>
            <p:cNvSpPr/>
            <p:nvPr/>
          </p:nvSpPr>
          <p:spPr>
            <a:xfrm>
              <a:off x="7654307" y="4857127"/>
              <a:ext cx="23154" cy="647"/>
            </a:xfrm>
            <a:custGeom>
              <a:avLst/>
              <a:gdLst>
                <a:gd name="connsiteX0" fmla="*/ 0 w 36423"/>
                <a:gd name="connsiteY0" fmla="*/ 0 h 647"/>
                <a:gd name="connsiteX1" fmla="*/ 36424 w 36423"/>
                <a:gd name="connsiteY1" fmla="*/ 648 h 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423" h="647">
                  <a:moveTo>
                    <a:pt x="0" y="0"/>
                  </a:moveTo>
                  <a:lnTo>
                    <a:pt x="36424" y="648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07" name="フリーフォーム 1606">
              <a:extLst>
                <a:ext uri="{FF2B5EF4-FFF2-40B4-BE49-F238E27FC236}">
                  <a16:creationId xmlns:a16="http://schemas.microsoft.com/office/drawing/2014/main" id="{E0BDA0D2-BEBB-40D8-6F69-FDA93881BEFD}"/>
                </a:ext>
              </a:extLst>
            </p:cNvPr>
            <p:cNvSpPr/>
            <p:nvPr/>
          </p:nvSpPr>
          <p:spPr>
            <a:xfrm>
              <a:off x="7677462" y="4857774"/>
              <a:ext cx="25205" cy="647"/>
            </a:xfrm>
            <a:custGeom>
              <a:avLst/>
              <a:gdLst>
                <a:gd name="connsiteX0" fmla="*/ 0 w 39649"/>
                <a:gd name="connsiteY0" fmla="*/ 0 h 647"/>
                <a:gd name="connsiteX1" fmla="*/ 39650 w 39649"/>
                <a:gd name="connsiteY1" fmla="*/ 648 h 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647">
                  <a:moveTo>
                    <a:pt x="0" y="0"/>
                  </a:moveTo>
                  <a:lnTo>
                    <a:pt x="39650" y="648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08" name="フリーフォーム 1607">
              <a:extLst>
                <a:ext uri="{FF2B5EF4-FFF2-40B4-BE49-F238E27FC236}">
                  <a16:creationId xmlns:a16="http://schemas.microsoft.com/office/drawing/2014/main" id="{A4D3C5FF-3177-C4D9-BF0E-600BFD772CD1}"/>
                </a:ext>
              </a:extLst>
            </p:cNvPr>
            <p:cNvSpPr/>
            <p:nvPr/>
          </p:nvSpPr>
          <p:spPr>
            <a:xfrm>
              <a:off x="7702667" y="4858422"/>
              <a:ext cx="3956" cy="203"/>
            </a:xfrm>
            <a:custGeom>
              <a:avLst/>
              <a:gdLst>
                <a:gd name="connsiteX0" fmla="*/ 0 w 6223"/>
                <a:gd name="connsiteY0" fmla="*/ 0 h 203"/>
                <a:gd name="connsiteX1" fmla="*/ 6223 w 6223"/>
                <a:gd name="connsiteY1" fmla="*/ 203 h 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223" h="203">
                  <a:moveTo>
                    <a:pt x="0" y="0"/>
                  </a:moveTo>
                  <a:lnTo>
                    <a:pt x="6223" y="203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09" name="フリーフォーム 1608">
              <a:extLst>
                <a:ext uri="{FF2B5EF4-FFF2-40B4-BE49-F238E27FC236}">
                  <a16:creationId xmlns:a16="http://schemas.microsoft.com/office/drawing/2014/main" id="{97B612AA-F02F-E05B-6679-7F8F414872CC}"/>
                </a:ext>
              </a:extLst>
            </p:cNvPr>
            <p:cNvSpPr/>
            <p:nvPr/>
          </p:nvSpPr>
          <p:spPr>
            <a:xfrm>
              <a:off x="7732781" y="4859273"/>
              <a:ext cx="20296" cy="431"/>
            </a:xfrm>
            <a:custGeom>
              <a:avLst/>
              <a:gdLst>
                <a:gd name="connsiteX0" fmla="*/ 0 w 31927"/>
                <a:gd name="connsiteY0" fmla="*/ 0 h 431"/>
                <a:gd name="connsiteX1" fmla="*/ 31928 w 31927"/>
                <a:gd name="connsiteY1" fmla="*/ 432 h 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1927" h="431">
                  <a:moveTo>
                    <a:pt x="0" y="0"/>
                  </a:moveTo>
                  <a:lnTo>
                    <a:pt x="31928" y="432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10" name="フリーフォーム 1609">
              <a:extLst>
                <a:ext uri="{FF2B5EF4-FFF2-40B4-BE49-F238E27FC236}">
                  <a16:creationId xmlns:a16="http://schemas.microsoft.com/office/drawing/2014/main" id="{5D9A83A0-8DAF-C90B-F038-B4ECF8E1EBA1}"/>
                </a:ext>
              </a:extLst>
            </p:cNvPr>
            <p:cNvSpPr/>
            <p:nvPr/>
          </p:nvSpPr>
          <p:spPr>
            <a:xfrm>
              <a:off x="7753078" y="4859705"/>
              <a:ext cx="25205" cy="635"/>
            </a:xfrm>
            <a:custGeom>
              <a:avLst/>
              <a:gdLst>
                <a:gd name="connsiteX0" fmla="*/ 0 w 39649"/>
                <a:gd name="connsiteY0" fmla="*/ 0 h 635"/>
                <a:gd name="connsiteX1" fmla="*/ 39649 w 39649"/>
                <a:gd name="connsiteY1" fmla="*/ 635 h 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635">
                  <a:moveTo>
                    <a:pt x="0" y="0"/>
                  </a:moveTo>
                  <a:lnTo>
                    <a:pt x="39649" y="635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11" name="フリーフォーム 1610">
              <a:extLst>
                <a:ext uri="{FF2B5EF4-FFF2-40B4-BE49-F238E27FC236}">
                  <a16:creationId xmlns:a16="http://schemas.microsoft.com/office/drawing/2014/main" id="{61D97066-A707-8296-73E7-0DD84FDFDC01}"/>
                </a:ext>
              </a:extLst>
            </p:cNvPr>
            <p:cNvSpPr/>
            <p:nvPr/>
          </p:nvSpPr>
          <p:spPr>
            <a:xfrm>
              <a:off x="7778283" y="4860340"/>
              <a:ext cx="6813" cy="215"/>
            </a:xfrm>
            <a:custGeom>
              <a:avLst/>
              <a:gdLst>
                <a:gd name="connsiteX0" fmla="*/ 0 w 10718"/>
                <a:gd name="connsiteY0" fmla="*/ 0 h 215"/>
                <a:gd name="connsiteX1" fmla="*/ 10719 w 10718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718" h="215">
                  <a:moveTo>
                    <a:pt x="0" y="0"/>
                  </a:moveTo>
                  <a:lnTo>
                    <a:pt x="10719" y="21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12" name="フリーフォーム 1611">
              <a:extLst>
                <a:ext uri="{FF2B5EF4-FFF2-40B4-BE49-F238E27FC236}">
                  <a16:creationId xmlns:a16="http://schemas.microsoft.com/office/drawing/2014/main" id="{F2B717F8-BA3A-5962-F07A-E0C41B1C00C0}"/>
                </a:ext>
              </a:extLst>
            </p:cNvPr>
            <p:cNvSpPr/>
            <p:nvPr/>
          </p:nvSpPr>
          <p:spPr>
            <a:xfrm>
              <a:off x="7811255" y="4861203"/>
              <a:ext cx="17439" cy="431"/>
            </a:xfrm>
            <a:custGeom>
              <a:avLst/>
              <a:gdLst>
                <a:gd name="connsiteX0" fmla="*/ 0 w 27432"/>
                <a:gd name="connsiteY0" fmla="*/ 0 h 431"/>
                <a:gd name="connsiteX1" fmla="*/ 27432 w 27432"/>
                <a:gd name="connsiteY1" fmla="*/ 432 h 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432" h="431">
                  <a:moveTo>
                    <a:pt x="0" y="0"/>
                  </a:moveTo>
                  <a:lnTo>
                    <a:pt x="27432" y="432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13" name="フリーフォーム 1612">
              <a:extLst>
                <a:ext uri="{FF2B5EF4-FFF2-40B4-BE49-F238E27FC236}">
                  <a16:creationId xmlns:a16="http://schemas.microsoft.com/office/drawing/2014/main" id="{A19E02FC-5B9F-12E8-5EF5-D28470018B0A}"/>
                </a:ext>
              </a:extLst>
            </p:cNvPr>
            <p:cNvSpPr/>
            <p:nvPr/>
          </p:nvSpPr>
          <p:spPr>
            <a:xfrm>
              <a:off x="7828694" y="4861635"/>
              <a:ext cx="25197" cy="419"/>
            </a:xfrm>
            <a:custGeom>
              <a:avLst/>
              <a:gdLst>
                <a:gd name="connsiteX0" fmla="*/ 0 w 39636"/>
                <a:gd name="connsiteY0" fmla="*/ 0 h 419"/>
                <a:gd name="connsiteX1" fmla="*/ 39637 w 39636"/>
                <a:gd name="connsiteY1" fmla="*/ 419 h 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36" h="419">
                  <a:moveTo>
                    <a:pt x="0" y="0"/>
                  </a:moveTo>
                  <a:lnTo>
                    <a:pt x="39637" y="419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14" name="フリーフォーム 1613">
              <a:extLst>
                <a:ext uri="{FF2B5EF4-FFF2-40B4-BE49-F238E27FC236}">
                  <a16:creationId xmlns:a16="http://schemas.microsoft.com/office/drawing/2014/main" id="{77A00106-70F4-D6DA-0FA6-4C240ABAFD9B}"/>
                </a:ext>
              </a:extLst>
            </p:cNvPr>
            <p:cNvSpPr/>
            <p:nvPr/>
          </p:nvSpPr>
          <p:spPr>
            <a:xfrm>
              <a:off x="7853891" y="4862054"/>
              <a:ext cx="9680" cy="215"/>
            </a:xfrm>
            <a:custGeom>
              <a:avLst/>
              <a:gdLst>
                <a:gd name="connsiteX0" fmla="*/ 0 w 15227"/>
                <a:gd name="connsiteY0" fmla="*/ 0 h 215"/>
                <a:gd name="connsiteX1" fmla="*/ 15227 w 15227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227" h="215">
                  <a:moveTo>
                    <a:pt x="0" y="0"/>
                  </a:moveTo>
                  <a:lnTo>
                    <a:pt x="15227" y="21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15" name="フリーフォーム 1614">
              <a:extLst>
                <a:ext uri="{FF2B5EF4-FFF2-40B4-BE49-F238E27FC236}">
                  <a16:creationId xmlns:a16="http://schemas.microsoft.com/office/drawing/2014/main" id="{05ED920F-505A-2D5B-A1CF-B219E9841128}"/>
                </a:ext>
              </a:extLst>
            </p:cNvPr>
            <p:cNvSpPr/>
            <p:nvPr/>
          </p:nvSpPr>
          <p:spPr>
            <a:xfrm>
              <a:off x="7889721" y="4862918"/>
              <a:ext cx="14581" cy="215"/>
            </a:xfrm>
            <a:custGeom>
              <a:avLst/>
              <a:gdLst>
                <a:gd name="connsiteX0" fmla="*/ 0 w 22936"/>
                <a:gd name="connsiteY0" fmla="*/ 0 h 215"/>
                <a:gd name="connsiteX1" fmla="*/ 22936 w 22936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936" h="215">
                  <a:moveTo>
                    <a:pt x="0" y="0"/>
                  </a:moveTo>
                  <a:lnTo>
                    <a:pt x="22936" y="21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16" name="フリーフォーム 1615">
              <a:extLst>
                <a:ext uri="{FF2B5EF4-FFF2-40B4-BE49-F238E27FC236}">
                  <a16:creationId xmlns:a16="http://schemas.microsoft.com/office/drawing/2014/main" id="{4BA55509-FEE5-08FD-6448-04B4BEC90395}"/>
                </a:ext>
              </a:extLst>
            </p:cNvPr>
            <p:cNvSpPr/>
            <p:nvPr/>
          </p:nvSpPr>
          <p:spPr>
            <a:xfrm>
              <a:off x="7904302" y="4863134"/>
              <a:ext cx="25205" cy="635"/>
            </a:xfrm>
            <a:custGeom>
              <a:avLst/>
              <a:gdLst>
                <a:gd name="connsiteX0" fmla="*/ 0 w 39649"/>
                <a:gd name="connsiteY0" fmla="*/ 0 h 635"/>
                <a:gd name="connsiteX1" fmla="*/ 39649 w 39649"/>
                <a:gd name="connsiteY1" fmla="*/ 635 h 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635">
                  <a:moveTo>
                    <a:pt x="0" y="0"/>
                  </a:moveTo>
                  <a:lnTo>
                    <a:pt x="39649" y="635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17" name="フリーフォーム 1616">
              <a:extLst>
                <a:ext uri="{FF2B5EF4-FFF2-40B4-BE49-F238E27FC236}">
                  <a16:creationId xmlns:a16="http://schemas.microsoft.com/office/drawing/2014/main" id="{68BB29FE-7CAB-4F6F-CD98-00AA5C945A74}"/>
                </a:ext>
              </a:extLst>
            </p:cNvPr>
            <p:cNvSpPr/>
            <p:nvPr/>
          </p:nvSpPr>
          <p:spPr>
            <a:xfrm>
              <a:off x="7929507" y="4863769"/>
              <a:ext cx="12538" cy="215"/>
            </a:xfrm>
            <a:custGeom>
              <a:avLst/>
              <a:gdLst>
                <a:gd name="connsiteX0" fmla="*/ 0 w 19723"/>
                <a:gd name="connsiteY0" fmla="*/ 0 h 215"/>
                <a:gd name="connsiteX1" fmla="*/ 19723 w 19723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723" h="215">
                  <a:moveTo>
                    <a:pt x="0" y="0"/>
                  </a:moveTo>
                  <a:lnTo>
                    <a:pt x="19723" y="21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18" name="フリーフォーム 1617">
              <a:extLst>
                <a:ext uri="{FF2B5EF4-FFF2-40B4-BE49-F238E27FC236}">
                  <a16:creationId xmlns:a16="http://schemas.microsoft.com/office/drawing/2014/main" id="{F5EF0E93-10E7-1C22-7483-D6B530EEFFD2}"/>
                </a:ext>
              </a:extLst>
            </p:cNvPr>
            <p:cNvSpPr/>
            <p:nvPr/>
          </p:nvSpPr>
          <p:spPr>
            <a:xfrm>
              <a:off x="7968203" y="4864632"/>
              <a:ext cx="11714" cy="215"/>
            </a:xfrm>
            <a:custGeom>
              <a:avLst/>
              <a:gdLst>
                <a:gd name="connsiteX0" fmla="*/ 0 w 18427"/>
                <a:gd name="connsiteY0" fmla="*/ 0 h 215"/>
                <a:gd name="connsiteX1" fmla="*/ 18428 w 18427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427" h="215">
                  <a:moveTo>
                    <a:pt x="0" y="0"/>
                  </a:moveTo>
                  <a:lnTo>
                    <a:pt x="18428" y="216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19" name="フリーフォーム 1618">
              <a:extLst>
                <a:ext uri="{FF2B5EF4-FFF2-40B4-BE49-F238E27FC236}">
                  <a16:creationId xmlns:a16="http://schemas.microsoft.com/office/drawing/2014/main" id="{06C24D4B-AA16-313B-4EC1-98357D491E3B}"/>
                </a:ext>
              </a:extLst>
            </p:cNvPr>
            <p:cNvSpPr/>
            <p:nvPr/>
          </p:nvSpPr>
          <p:spPr>
            <a:xfrm>
              <a:off x="4503903" y="1383982"/>
              <a:ext cx="807" cy="1270"/>
            </a:xfrm>
            <a:custGeom>
              <a:avLst/>
              <a:gdLst/>
              <a:ahLst/>
              <a:cxnLst/>
              <a:rect l="l" t="t" r="r" b="b"/>
              <a:pathLst>
                <a:path w="1270" h="1270"/>
              </a:pathLst>
            </a:custGeom>
            <a:noFill/>
            <a:ln w="12344" cap="flat">
              <a:solidFill>
                <a:srgbClr val="FF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20" name="フリーフォーム 1619">
              <a:extLst>
                <a:ext uri="{FF2B5EF4-FFF2-40B4-BE49-F238E27FC236}">
                  <a16:creationId xmlns:a16="http://schemas.microsoft.com/office/drawing/2014/main" id="{501DF353-34AF-3808-480C-2614AE5F53D6}"/>
                </a:ext>
              </a:extLst>
            </p:cNvPr>
            <p:cNvSpPr/>
            <p:nvPr/>
          </p:nvSpPr>
          <p:spPr>
            <a:xfrm>
              <a:off x="4954312" y="1528000"/>
              <a:ext cx="24382" cy="72872"/>
            </a:xfrm>
            <a:custGeom>
              <a:avLst/>
              <a:gdLst>
                <a:gd name="connsiteX0" fmla="*/ 0 w 38354"/>
                <a:gd name="connsiteY0" fmla="*/ 0 h 72872"/>
                <a:gd name="connsiteX1" fmla="*/ 38354 w 38354"/>
                <a:gd name="connsiteY1" fmla="*/ 72873 h 72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354" h="72872">
                  <a:moveTo>
                    <a:pt x="0" y="0"/>
                  </a:moveTo>
                  <a:lnTo>
                    <a:pt x="38354" y="72873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21" name="フリーフォーム 1620">
              <a:extLst>
                <a:ext uri="{FF2B5EF4-FFF2-40B4-BE49-F238E27FC236}">
                  <a16:creationId xmlns:a16="http://schemas.microsoft.com/office/drawing/2014/main" id="{C5ADD5EC-A9B0-B04E-BB43-3C34F8D44FFF}"/>
                </a:ext>
              </a:extLst>
            </p:cNvPr>
            <p:cNvSpPr/>
            <p:nvPr/>
          </p:nvSpPr>
          <p:spPr>
            <a:xfrm>
              <a:off x="4982925" y="1641372"/>
              <a:ext cx="7080" cy="81432"/>
            </a:xfrm>
            <a:custGeom>
              <a:avLst/>
              <a:gdLst>
                <a:gd name="connsiteX0" fmla="*/ 0 w 11137"/>
                <a:gd name="connsiteY0" fmla="*/ 0 h 81432"/>
                <a:gd name="connsiteX1" fmla="*/ 11138 w 11137"/>
                <a:gd name="connsiteY1" fmla="*/ 81432 h 81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137" h="81432">
                  <a:moveTo>
                    <a:pt x="0" y="0"/>
                  </a:moveTo>
                  <a:lnTo>
                    <a:pt x="11138" y="81432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22" name="フリーフォーム 1621">
              <a:extLst>
                <a:ext uri="{FF2B5EF4-FFF2-40B4-BE49-F238E27FC236}">
                  <a16:creationId xmlns:a16="http://schemas.microsoft.com/office/drawing/2014/main" id="{04959607-34D5-ACF0-9275-0B45C6B015C6}"/>
                </a:ext>
              </a:extLst>
            </p:cNvPr>
            <p:cNvSpPr/>
            <p:nvPr/>
          </p:nvSpPr>
          <p:spPr>
            <a:xfrm>
              <a:off x="4993686" y="1763534"/>
              <a:ext cx="7217" cy="81432"/>
            </a:xfrm>
            <a:custGeom>
              <a:avLst/>
              <a:gdLst>
                <a:gd name="connsiteX0" fmla="*/ 0 w 11353"/>
                <a:gd name="connsiteY0" fmla="*/ 0 h 81432"/>
                <a:gd name="connsiteX1" fmla="*/ 11354 w 11353"/>
                <a:gd name="connsiteY1" fmla="*/ 81432 h 81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353" h="81432">
                  <a:moveTo>
                    <a:pt x="0" y="0"/>
                  </a:moveTo>
                  <a:lnTo>
                    <a:pt x="11354" y="81432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23" name="フリーフォーム 1622">
              <a:extLst>
                <a:ext uri="{FF2B5EF4-FFF2-40B4-BE49-F238E27FC236}">
                  <a16:creationId xmlns:a16="http://schemas.microsoft.com/office/drawing/2014/main" id="{2FD9248F-8F88-61E0-01F2-65D932DDC381}"/>
                </a:ext>
              </a:extLst>
            </p:cNvPr>
            <p:cNvSpPr/>
            <p:nvPr/>
          </p:nvSpPr>
          <p:spPr>
            <a:xfrm>
              <a:off x="5004448" y="1885682"/>
              <a:ext cx="274" cy="3213"/>
            </a:xfrm>
            <a:custGeom>
              <a:avLst/>
              <a:gdLst>
                <a:gd name="connsiteX0" fmla="*/ 0 w 431"/>
                <a:gd name="connsiteY0" fmla="*/ 0 h 3213"/>
                <a:gd name="connsiteX1" fmla="*/ 432 w 431"/>
                <a:gd name="connsiteY1" fmla="*/ 3213 h 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1" h="3213">
                  <a:moveTo>
                    <a:pt x="0" y="0"/>
                  </a:moveTo>
                  <a:lnTo>
                    <a:pt x="432" y="3213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24" name="フリーフォーム 1623">
              <a:extLst>
                <a:ext uri="{FF2B5EF4-FFF2-40B4-BE49-F238E27FC236}">
                  <a16:creationId xmlns:a16="http://schemas.microsoft.com/office/drawing/2014/main" id="{2B449337-BF12-ADC1-5C6B-DF70138EC282}"/>
                </a:ext>
              </a:extLst>
            </p:cNvPr>
            <p:cNvSpPr/>
            <p:nvPr/>
          </p:nvSpPr>
          <p:spPr>
            <a:xfrm>
              <a:off x="5004723" y="1888895"/>
              <a:ext cx="4489" cy="78879"/>
            </a:xfrm>
            <a:custGeom>
              <a:avLst/>
              <a:gdLst>
                <a:gd name="connsiteX0" fmla="*/ 0 w 7061"/>
                <a:gd name="connsiteY0" fmla="*/ 0 h 78879"/>
                <a:gd name="connsiteX1" fmla="*/ 7061 w 7061"/>
                <a:gd name="connsiteY1" fmla="*/ 78880 h 78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1" h="78879">
                  <a:moveTo>
                    <a:pt x="0" y="0"/>
                  </a:moveTo>
                  <a:lnTo>
                    <a:pt x="7061" y="7888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25" name="フリーフォーム 1624">
              <a:extLst>
                <a:ext uri="{FF2B5EF4-FFF2-40B4-BE49-F238E27FC236}">
                  <a16:creationId xmlns:a16="http://schemas.microsoft.com/office/drawing/2014/main" id="{5C622453-F049-60D4-BA41-A633FAB0EF7F}"/>
                </a:ext>
              </a:extLst>
            </p:cNvPr>
            <p:cNvSpPr/>
            <p:nvPr/>
          </p:nvSpPr>
          <p:spPr>
            <a:xfrm>
              <a:off x="5011391" y="2008707"/>
              <a:ext cx="4634" cy="81864"/>
            </a:xfrm>
            <a:custGeom>
              <a:avLst/>
              <a:gdLst>
                <a:gd name="connsiteX0" fmla="*/ 0 w 7289"/>
                <a:gd name="connsiteY0" fmla="*/ 0 h 81864"/>
                <a:gd name="connsiteX1" fmla="*/ 7290 w 7289"/>
                <a:gd name="connsiteY1" fmla="*/ 81864 h 8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89" h="81864">
                  <a:moveTo>
                    <a:pt x="0" y="0"/>
                  </a:moveTo>
                  <a:lnTo>
                    <a:pt x="7290" y="81864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26" name="フリーフォーム 1625">
              <a:extLst>
                <a:ext uri="{FF2B5EF4-FFF2-40B4-BE49-F238E27FC236}">
                  <a16:creationId xmlns:a16="http://schemas.microsoft.com/office/drawing/2014/main" id="{F3879F7A-5E1D-01E2-BC99-C7D32999DE70}"/>
                </a:ext>
              </a:extLst>
            </p:cNvPr>
            <p:cNvSpPr/>
            <p:nvPr/>
          </p:nvSpPr>
          <p:spPr>
            <a:xfrm>
              <a:off x="5018343" y="2131719"/>
              <a:ext cx="4634" cy="82080"/>
            </a:xfrm>
            <a:custGeom>
              <a:avLst/>
              <a:gdLst>
                <a:gd name="connsiteX0" fmla="*/ 0 w 7289"/>
                <a:gd name="connsiteY0" fmla="*/ 0 h 82080"/>
                <a:gd name="connsiteX1" fmla="*/ 7290 w 7289"/>
                <a:gd name="connsiteY1" fmla="*/ 82080 h 82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89" h="82080">
                  <a:moveTo>
                    <a:pt x="0" y="0"/>
                  </a:moveTo>
                  <a:lnTo>
                    <a:pt x="7290" y="8208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27" name="フリーフォーム 1626">
              <a:extLst>
                <a:ext uri="{FF2B5EF4-FFF2-40B4-BE49-F238E27FC236}">
                  <a16:creationId xmlns:a16="http://schemas.microsoft.com/office/drawing/2014/main" id="{8997E7B9-0381-DC38-A75E-8231B4FA6881}"/>
                </a:ext>
              </a:extLst>
            </p:cNvPr>
            <p:cNvSpPr/>
            <p:nvPr/>
          </p:nvSpPr>
          <p:spPr>
            <a:xfrm>
              <a:off x="5025294" y="2254732"/>
              <a:ext cx="4626" cy="81864"/>
            </a:xfrm>
            <a:custGeom>
              <a:avLst/>
              <a:gdLst>
                <a:gd name="connsiteX0" fmla="*/ 0 w 7277"/>
                <a:gd name="connsiteY0" fmla="*/ 0 h 81864"/>
                <a:gd name="connsiteX1" fmla="*/ 7277 w 7277"/>
                <a:gd name="connsiteY1" fmla="*/ 81864 h 8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77" h="81864">
                  <a:moveTo>
                    <a:pt x="0" y="0"/>
                  </a:moveTo>
                  <a:lnTo>
                    <a:pt x="7277" y="81864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28" name="フリーフォーム 1627">
              <a:extLst>
                <a:ext uri="{FF2B5EF4-FFF2-40B4-BE49-F238E27FC236}">
                  <a16:creationId xmlns:a16="http://schemas.microsoft.com/office/drawing/2014/main" id="{8B722662-7259-10E0-4405-F058A1345D19}"/>
                </a:ext>
              </a:extLst>
            </p:cNvPr>
            <p:cNvSpPr/>
            <p:nvPr/>
          </p:nvSpPr>
          <p:spPr>
            <a:xfrm>
              <a:off x="5031970" y="2377744"/>
              <a:ext cx="4222" cy="81876"/>
            </a:xfrm>
            <a:custGeom>
              <a:avLst/>
              <a:gdLst>
                <a:gd name="connsiteX0" fmla="*/ 0 w 6642"/>
                <a:gd name="connsiteY0" fmla="*/ 0 h 81876"/>
                <a:gd name="connsiteX1" fmla="*/ 6642 w 6642"/>
                <a:gd name="connsiteY1" fmla="*/ 81877 h 8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642" h="81876">
                  <a:moveTo>
                    <a:pt x="0" y="0"/>
                  </a:moveTo>
                  <a:lnTo>
                    <a:pt x="6642" y="81877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29" name="フリーフォーム 1628">
              <a:extLst>
                <a:ext uri="{FF2B5EF4-FFF2-40B4-BE49-F238E27FC236}">
                  <a16:creationId xmlns:a16="http://schemas.microsoft.com/office/drawing/2014/main" id="{C28D313F-C5D2-B119-27F3-D548C3C1558D}"/>
                </a:ext>
              </a:extLst>
            </p:cNvPr>
            <p:cNvSpPr/>
            <p:nvPr/>
          </p:nvSpPr>
          <p:spPr>
            <a:xfrm>
              <a:off x="5038235" y="2500769"/>
              <a:ext cx="4222" cy="82080"/>
            </a:xfrm>
            <a:custGeom>
              <a:avLst/>
              <a:gdLst>
                <a:gd name="connsiteX0" fmla="*/ 0 w 6642"/>
                <a:gd name="connsiteY0" fmla="*/ 0 h 82080"/>
                <a:gd name="connsiteX1" fmla="*/ 6642 w 6642"/>
                <a:gd name="connsiteY1" fmla="*/ 82080 h 82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642" h="82080">
                  <a:moveTo>
                    <a:pt x="0" y="0"/>
                  </a:moveTo>
                  <a:lnTo>
                    <a:pt x="6642" y="8208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30" name="フリーフォーム 1629">
              <a:extLst>
                <a:ext uri="{FF2B5EF4-FFF2-40B4-BE49-F238E27FC236}">
                  <a16:creationId xmlns:a16="http://schemas.microsoft.com/office/drawing/2014/main" id="{B6D4FF7D-5881-00D8-8DC5-BB966F54D0B5}"/>
                </a:ext>
              </a:extLst>
            </p:cNvPr>
            <p:cNvSpPr/>
            <p:nvPr/>
          </p:nvSpPr>
          <p:spPr>
            <a:xfrm>
              <a:off x="5044501" y="2623781"/>
              <a:ext cx="4359" cy="82080"/>
            </a:xfrm>
            <a:custGeom>
              <a:avLst/>
              <a:gdLst>
                <a:gd name="connsiteX0" fmla="*/ 0 w 6857"/>
                <a:gd name="connsiteY0" fmla="*/ 0 h 82080"/>
                <a:gd name="connsiteX1" fmla="*/ 6858 w 6857"/>
                <a:gd name="connsiteY1" fmla="*/ 82080 h 82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57" h="82080">
                  <a:moveTo>
                    <a:pt x="0" y="0"/>
                  </a:moveTo>
                  <a:lnTo>
                    <a:pt x="6858" y="8208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31" name="フリーフォーム 1630">
              <a:extLst>
                <a:ext uri="{FF2B5EF4-FFF2-40B4-BE49-F238E27FC236}">
                  <a16:creationId xmlns:a16="http://schemas.microsoft.com/office/drawing/2014/main" id="{CA40E167-474E-9EE6-A837-84A771082F26}"/>
                </a:ext>
              </a:extLst>
            </p:cNvPr>
            <p:cNvSpPr/>
            <p:nvPr/>
          </p:nvSpPr>
          <p:spPr>
            <a:xfrm>
              <a:off x="5050903" y="2747009"/>
              <a:ext cx="4222" cy="81864"/>
            </a:xfrm>
            <a:custGeom>
              <a:avLst/>
              <a:gdLst>
                <a:gd name="connsiteX0" fmla="*/ 0 w 6642"/>
                <a:gd name="connsiteY0" fmla="*/ 0 h 81864"/>
                <a:gd name="connsiteX1" fmla="*/ 6642 w 6642"/>
                <a:gd name="connsiteY1" fmla="*/ 81864 h 8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642" h="81864">
                  <a:moveTo>
                    <a:pt x="0" y="0"/>
                  </a:moveTo>
                  <a:lnTo>
                    <a:pt x="6642" y="81864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32" name="フリーフォーム 1631">
              <a:extLst>
                <a:ext uri="{FF2B5EF4-FFF2-40B4-BE49-F238E27FC236}">
                  <a16:creationId xmlns:a16="http://schemas.microsoft.com/office/drawing/2014/main" id="{C47B5CA4-1EE9-8F4F-FCE1-8BDDEA6711EE}"/>
                </a:ext>
              </a:extLst>
            </p:cNvPr>
            <p:cNvSpPr/>
            <p:nvPr/>
          </p:nvSpPr>
          <p:spPr>
            <a:xfrm>
              <a:off x="5057442" y="2869805"/>
              <a:ext cx="4634" cy="82092"/>
            </a:xfrm>
            <a:custGeom>
              <a:avLst/>
              <a:gdLst>
                <a:gd name="connsiteX0" fmla="*/ 0 w 7289"/>
                <a:gd name="connsiteY0" fmla="*/ 0 h 82092"/>
                <a:gd name="connsiteX1" fmla="*/ 7290 w 7289"/>
                <a:gd name="connsiteY1" fmla="*/ 82093 h 8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89" h="82092">
                  <a:moveTo>
                    <a:pt x="0" y="0"/>
                  </a:moveTo>
                  <a:lnTo>
                    <a:pt x="7290" y="82093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33" name="フリーフォーム 1632">
              <a:extLst>
                <a:ext uri="{FF2B5EF4-FFF2-40B4-BE49-F238E27FC236}">
                  <a16:creationId xmlns:a16="http://schemas.microsoft.com/office/drawing/2014/main" id="{6D1A9C96-B496-B12D-4FEF-5872A0E8B8B0}"/>
                </a:ext>
              </a:extLst>
            </p:cNvPr>
            <p:cNvSpPr/>
            <p:nvPr/>
          </p:nvSpPr>
          <p:spPr>
            <a:xfrm>
              <a:off x="5064393" y="2992830"/>
              <a:ext cx="4763" cy="81864"/>
            </a:xfrm>
            <a:custGeom>
              <a:avLst/>
              <a:gdLst>
                <a:gd name="connsiteX0" fmla="*/ 0 w 7492"/>
                <a:gd name="connsiteY0" fmla="*/ 0 h 81864"/>
                <a:gd name="connsiteX1" fmla="*/ 7493 w 7492"/>
                <a:gd name="connsiteY1" fmla="*/ 81864 h 8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92" h="81864">
                  <a:moveTo>
                    <a:pt x="0" y="0"/>
                  </a:moveTo>
                  <a:lnTo>
                    <a:pt x="7493" y="81864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34" name="フリーフォーム 1633">
              <a:extLst>
                <a:ext uri="{FF2B5EF4-FFF2-40B4-BE49-F238E27FC236}">
                  <a16:creationId xmlns:a16="http://schemas.microsoft.com/office/drawing/2014/main" id="{439DA9DB-2DC7-5B2B-BE3C-8A4CF0CC3267}"/>
                </a:ext>
              </a:extLst>
            </p:cNvPr>
            <p:cNvSpPr/>
            <p:nvPr/>
          </p:nvSpPr>
          <p:spPr>
            <a:xfrm>
              <a:off x="5071474" y="3115842"/>
              <a:ext cx="4634" cy="81864"/>
            </a:xfrm>
            <a:custGeom>
              <a:avLst/>
              <a:gdLst>
                <a:gd name="connsiteX0" fmla="*/ 0 w 7289"/>
                <a:gd name="connsiteY0" fmla="*/ 0 h 81864"/>
                <a:gd name="connsiteX1" fmla="*/ 7290 w 7289"/>
                <a:gd name="connsiteY1" fmla="*/ 81864 h 8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89" h="81864">
                  <a:moveTo>
                    <a:pt x="0" y="0"/>
                  </a:moveTo>
                  <a:lnTo>
                    <a:pt x="7290" y="81864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35" name="フリーフォーム 1634">
              <a:extLst>
                <a:ext uri="{FF2B5EF4-FFF2-40B4-BE49-F238E27FC236}">
                  <a16:creationId xmlns:a16="http://schemas.microsoft.com/office/drawing/2014/main" id="{177FE6D7-5AD6-4932-54D8-624132307FB8}"/>
                </a:ext>
              </a:extLst>
            </p:cNvPr>
            <p:cNvSpPr/>
            <p:nvPr/>
          </p:nvSpPr>
          <p:spPr>
            <a:xfrm>
              <a:off x="5078425" y="3238639"/>
              <a:ext cx="1905" cy="33223"/>
            </a:xfrm>
            <a:custGeom>
              <a:avLst/>
              <a:gdLst>
                <a:gd name="connsiteX0" fmla="*/ 0 w 2997"/>
                <a:gd name="connsiteY0" fmla="*/ 0 h 33223"/>
                <a:gd name="connsiteX1" fmla="*/ 2997 w 2997"/>
                <a:gd name="connsiteY1" fmla="*/ 33223 h 3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97" h="33223">
                  <a:moveTo>
                    <a:pt x="0" y="0"/>
                  </a:moveTo>
                  <a:lnTo>
                    <a:pt x="2997" y="33223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36" name="フリーフォーム 1635">
              <a:extLst>
                <a:ext uri="{FF2B5EF4-FFF2-40B4-BE49-F238E27FC236}">
                  <a16:creationId xmlns:a16="http://schemas.microsoft.com/office/drawing/2014/main" id="{AB4FA609-05CF-BFF2-65A7-BDE31EABA6B3}"/>
                </a:ext>
              </a:extLst>
            </p:cNvPr>
            <p:cNvSpPr/>
            <p:nvPr/>
          </p:nvSpPr>
          <p:spPr>
            <a:xfrm>
              <a:off x="5080330" y="3271862"/>
              <a:ext cx="3407" cy="48653"/>
            </a:xfrm>
            <a:custGeom>
              <a:avLst/>
              <a:gdLst>
                <a:gd name="connsiteX0" fmla="*/ 0 w 5359"/>
                <a:gd name="connsiteY0" fmla="*/ 0 h 48653"/>
                <a:gd name="connsiteX1" fmla="*/ 5359 w 5359"/>
                <a:gd name="connsiteY1" fmla="*/ 48654 h 48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59" h="48653">
                  <a:moveTo>
                    <a:pt x="0" y="0"/>
                  </a:moveTo>
                  <a:lnTo>
                    <a:pt x="5359" y="48654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37" name="フリーフォーム 1636">
              <a:extLst>
                <a:ext uri="{FF2B5EF4-FFF2-40B4-BE49-F238E27FC236}">
                  <a16:creationId xmlns:a16="http://schemas.microsoft.com/office/drawing/2014/main" id="{74C4A12C-8F9D-D77F-27A9-518E2BD96B84}"/>
                </a:ext>
              </a:extLst>
            </p:cNvPr>
            <p:cNvSpPr/>
            <p:nvPr/>
          </p:nvSpPr>
          <p:spPr>
            <a:xfrm>
              <a:off x="5086595" y="3361448"/>
              <a:ext cx="5861" cy="81864"/>
            </a:xfrm>
            <a:custGeom>
              <a:avLst/>
              <a:gdLst>
                <a:gd name="connsiteX0" fmla="*/ 0 w 9220"/>
                <a:gd name="connsiteY0" fmla="*/ 0 h 81864"/>
                <a:gd name="connsiteX1" fmla="*/ 9220 w 9220"/>
                <a:gd name="connsiteY1" fmla="*/ 81864 h 8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20" h="81864">
                  <a:moveTo>
                    <a:pt x="0" y="0"/>
                  </a:moveTo>
                  <a:lnTo>
                    <a:pt x="9220" y="81864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38" name="フリーフォーム 1637">
              <a:extLst>
                <a:ext uri="{FF2B5EF4-FFF2-40B4-BE49-F238E27FC236}">
                  <a16:creationId xmlns:a16="http://schemas.microsoft.com/office/drawing/2014/main" id="{FC8A76A9-7F1E-F284-7577-B6F9520AEE17}"/>
                </a:ext>
              </a:extLst>
            </p:cNvPr>
            <p:cNvSpPr/>
            <p:nvPr/>
          </p:nvSpPr>
          <p:spPr>
            <a:xfrm>
              <a:off x="5095315" y="3484244"/>
              <a:ext cx="5724" cy="81864"/>
            </a:xfrm>
            <a:custGeom>
              <a:avLst/>
              <a:gdLst>
                <a:gd name="connsiteX0" fmla="*/ 0 w 9004"/>
                <a:gd name="connsiteY0" fmla="*/ 0 h 81864"/>
                <a:gd name="connsiteX1" fmla="*/ 9004 w 9004"/>
                <a:gd name="connsiteY1" fmla="*/ 81864 h 8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04" h="81864">
                  <a:moveTo>
                    <a:pt x="0" y="0"/>
                  </a:moveTo>
                  <a:lnTo>
                    <a:pt x="9004" y="81864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39" name="フリーフォーム 1638">
              <a:extLst>
                <a:ext uri="{FF2B5EF4-FFF2-40B4-BE49-F238E27FC236}">
                  <a16:creationId xmlns:a16="http://schemas.microsoft.com/office/drawing/2014/main" id="{39EFC1B7-E4D5-2EDE-FF22-79C6A3D29F6D}"/>
                </a:ext>
              </a:extLst>
            </p:cNvPr>
            <p:cNvSpPr/>
            <p:nvPr/>
          </p:nvSpPr>
          <p:spPr>
            <a:xfrm>
              <a:off x="5103905" y="3606837"/>
              <a:ext cx="1631" cy="23355"/>
            </a:xfrm>
            <a:custGeom>
              <a:avLst/>
              <a:gdLst>
                <a:gd name="connsiteX0" fmla="*/ 0 w 2565"/>
                <a:gd name="connsiteY0" fmla="*/ 0 h 23355"/>
                <a:gd name="connsiteX1" fmla="*/ 2565 w 2565"/>
                <a:gd name="connsiteY1" fmla="*/ 23355 h 23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65" h="23355">
                  <a:moveTo>
                    <a:pt x="0" y="0"/>
                  </a:moveTo>
                  <a:lnTo>
                    <a:pt x="2565" y="23355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40" name="フリーフォーム 1639">
              <a:extLst>
                <a:ext uri="{FF2B5EF4-FFF2-40B4-BE49-F238E27FC236}">
                  <a16:creationId xmlns:a16="http://schemas.microsoft.com/office/drawing/2014/main" id="{F5AF9DAB-18FA-ABB6-DF09-7A6F10784E4D}"/>
                </a:ext>
              </a:extLst>
            </p:cNvPr>
            <p:cNvSpPr/>
            <p:nvPr/>
          </p:nvSpPr>
          <p:spPr>
            <a:xfrm>
              <a:off x="5105536" y="3630192"/>
              <a:ext cx="5312" cy="58292"/>
            </a:xfrm>
            <a:custGeom>
              <a:avLst/>
              <a:gdLst>
                <a:gd name="connsiteX0" fmla="*/ 0 w 8356"/>
                <a:gd name="connsiteY0" fmla="*/ 0 h 58292"/>
                <a:gd name="connsiteX1" fmla="*/ 8357 w 8356"/>
                <a:gd name="connsiteY1" fmla="*/ 58293 h 58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356" h="58292">
                  <a:moveTo>
                    <a:pt x="0" y="0"/>
                  </a:moveTo>
                  <a:lnTo>
                    <a:pt x="8357" y="58293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41" name="フリーフォーム 1640">
              <a:extLst>
                <a:ext uri="{FF2B5EF4-FFF2-40B4-BE49-F238E27FC236}">
                  <a16:creationId xmlns:a16="http://schemas.microsoft.com/office/drawing/2014/main" id="{A2A2DBCF-6B9F-B58B-ED2C-830BF065A4F3}"/>
                </a:ext>
              </a:extLst>
            </p:cNvPr>
            <p:cNvSpPr/>
            <p:nvPr/>
          </p:nvSpPr>
          <p:spPr>
            <a:xfrm>
              <a:off x="5114529" y="3729202"/>
              <a:ext cx="7492" cy="81445"/>
            </a:xfrm>
            <a:custGeom>
              <a:avLst/>
              <a:gdLst>
                <a:gd name="connsiteX0" fmla="*/ 0 w 11785"/>
                <a:gd name="connsiteY0" fmla="*/ 0 h 81445"/>
                <a:gd name="connsiteX1" fmla="*/ 11786 w 11785"/>
                <a:gd name="connsiteY1" fmla="*/ 81445 h 81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785" h="81445">
                  <a:moveTo>
                    <a:pt x="0" y="0"/>
                  </a:moveTo>
                  <a:lnTo>
                    <a:pt x="11786" y="81445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42" name="フリーフォーム 1641">
              <a:extLst>
                <a:ext uri="{FF2B5EF4-FFF2-40B4-BE49-F238E27FC236}">
                  <a16:creationId xmlns:a16="http://schemas.microsoft.com/office/drawing/2014/main" id="{440F2635-8DE0-4760-CD87-8E0C14BED7D2}"/>
                </a:ext>
              </a:extLst>
            </p:cNvPr>
            <p:cNvSpPr/>
            <p:nvPr/>
          </p:nvSpPr>
          <p:spPr>
            <a:xfrm>
              <a:off x="5125832" y="3851363"/>
              <a:ext cx="4908" cy="54648"/>
            </a:xfrm>
            <a:custGeom>
              <a:avLst/>
              <a:gdLst>
                <a:gd name="connsiteX0" fmla="*/ 0 w 7721"/>
                <a:gd name="connsiteY0" fmla="*/ 0 h 54648"/>
                <a:gd name="connsiteX1" fmla="*/ 7722 w 7721"/>
                <a:gd name="connsiteY1" fmla="*/ 54648 h 5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721" h="54648">
                  <a:moveTo>
                    <a:pt x="0" y="0"/>
                  </a:moveTo>
                  <a:lnTo>
                    <a:pt x="7722" y="54648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43" name="フリーフォーム 1642">
              <a:extLst>
                <a:ext uri="{FF2B5EF4-FFF2-40B4-BE49-F238E27FC236}">
                  <a16:creationId xmlns:a16="http://schemas.microsoft.com/office/drawing/2014/main" id="{52C0C4C0-5E30-25EB-E85B-6DCCC9A21CE6}"/>
                </a:ext>
              </a:extLst>
            </p:cNvPr>
            <p:cNvSpPr/>
            <p:nvPr/>
          </p:nvSpPr>
          <p:spPr>
            <a:xfrm>
              <a:off x="5130741" y="3906011"/>
              <a:ext cx="3269" cy="26581"/>
            </a:xfrm>
            <a:custGeom>
              <a:avLst/>
              <a:gdLst>
                <a:gd name="connsiteX0" fmla="*/ 0 w 5143"/>
                <a:gd name="connsiteY0" fmla="*/ 0 h 26581"/>
                <a:gd name="connsiteX1" fmla="*/ 5143 w 5143"/>
                <a:gd name="connsiteY1" fmla="*/ 26581 h 2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143" h="26581">
                  <a:moveTo>
                    <a:pt x="0" y="0"/>
                  </a:moveTo>
                  <a:lnTo>
                    <a:pt x="5143" y="26581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44" name="フリーフォーム 1643">
              <a:extLst>
                <a:ext uri="{FF2B5EF4-FFF2-40B4-BE49-F238E27FC236}">
                  <a16:creationId xmlns:a16="http://schemas.microsoft.com/office/drawing/2014/main" id="{487A7307-CCBA-29B5-86E4-66F788CBDE98}"/>
                </a:ext>
              </a:extLst>
            </p:cNvPr>
            <p:cNvSpPr/>
            <p:nvPr/>
          </p:nvSpPr>
          <p:spPr>
            <a:xfrm>
              <a:off x="5138911" y="3973092"/>
              <a:ext cx="9809" cy="80797"/>
            </a:xfrm>
            <a:custGeom>
              <a:avLst/>
              <a:gdLst>
                <a:gd name="connsiteX0" fmla="*/ 0 w 15430"/>
                <a:gd name="connsiteY0" fmla="*/ 0 h 80797"/>
                <a:gd name="connsiteX1" fmla="*/ 15431 w 15430"/>
                <a:gd name="connsiteY1" fmla="*/ 80797 h 80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430" h="80797">
                  <a:moveTo>
                    <a:pt x="0" y="0"/>
                  </a:moveTo>
                  <a:lnTo>
                    <a:pt x="15431" y="80797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45" name="フリーフォーム 1644">
              <a:extLst>
                <a:ext uri="{FF2B5EF4-FFF2-40B4-BE49-F238E27FC236}">
                  <a16:creationId xmlns:a16="http://schemas.microsoft.com/office/drawing/2014/main" id="{C504CA30-B471-4E84-AE55-5C2B69BE7267}"/>
                </a:ext>
              </a:extLst>
            </p:cNvPr>
            <p:cNvSpPr/>
            <p:nvPr/>
          </p:nvSpPr>
          <p:spPr>
            <a:xfrm>
              <a:off x="5153492" y="4094174"/>
              <a:ext cx="2454" cy="19723"/>
            </a:xfrm>
            <a:custGeom>
              <a:avLst/>
              <a:gdLst>
                <a:gd name="connsiteX0" fmla="*/ 0 w 3860"/>
                <a:gd name="connsiteY0" fmla="*/ 0 h 19723"/>
                <a:gd name="connsiteX1" fmla="*/ 3861 w 3860"/>
                <a:gd name="connsiteY1" fmla="*/ 19723 h 19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60" h="19723">
                  <a:moveTo>
                    <a:pt x="0" y="0"/>
                  </a:moveTo>
                  <a:lnTo>
                    <a:pt x="3861" y="19723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46" name="フリーフォーム 1645">
              <a:extLst>
                <a:ext uri="{FF2B5EF4-FFF2-40B4-BE49-F238E27FC236}">
                  <a16:creationId xmlns:a16="http://schemas.microsoft.com/office/drawing/2014/main" id="{E3E0364C-6CC0-66F5-B094-DBD539703700}"/>
                </a:ext>
              </a:extLst>
            </p:cNvPr>
            <p:cNvSpPr/>
            <p:nvPr/>
          </p:nvSpPr>
          <p:spPr>
            <a:xfrm>
              <a:off x="5155946" y="4113897"/>
              <a:ext cx="9809" cy="60439"/>
            </a:xfrm>
            <a:custGeom>
              <a:avLst/>
              <a:gdLst>
                <a:gd name="connsiteX0" fmla="*/ 0 w 15430"/>
                <a:gd name="connsiteY0" fmla="*/ 0 h 60439"/>
                <a:gd name="connsiteX1" fmla="*/ 15430 w 15430"/>
                <a:gd name="connsiteY1" fmla="*/ 60439 h 60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430" h="60439">
                  <a:moveTo>
                    <a:pt x="0" y="0"/>
                  </a:moveTo>
                  <a:lnTo>
                    <a:pt x="15430" y="60439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47" name="フリーフォーム 1646">
              <a:extLst>
                <a:ext uri="{FF2B5EF4-FFF2-40B4-BE49-F238E27FC236}">
                  <a16:creationId xmlns:a16="http://schemas.microsoft.com/office/drawing/2014/main" id="{E669CF9D-9AEE-8A94-DA0D-ADC0E47A94FE}"/>
                </a:ext>
              </a:extLst>
            </p:cNvPr>
            <p:cNvSpPr/>
            <p:nvPr/>
          </p:nvSpPr>
          <p:spPr>
            <a:xfrm>
              <a:off x="5172021" y="4214189"/>
              <a:ext cx="9131" cy="56362"/>
            </a:xfrm>
            <a:custGeom>
              <a:avLst/>
              <a:gdLst>
                <a:gd name="connsiteX0" fmla="*/ 0 w 14363"/>
                <a:gd name="connsiteY0" fmla="*/ 0 h 56362"/>
                <a:gd name="connsiteX1" fmla="*/ 14364 w 14363"/>
                <a:gd name="connsiteY1" fmla="*/ 56362 h 56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363" h="56362">
                  <a:moveTo>
                    <a:pt x="0" y="0"/>
                  </a:moveTo>
                  <a:lnTo>
                    <a:pt x="14364" y="56362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48" name="フリーフォーム 1647">
              <a:extLst>
                <a:ext uri="{FF2B5EF4-FFF2-40B4-BE49-F238E27FC236}">
                  <a16:creationId xmlns:a16="http://schemas.microsoft.com/office/drawing/2014/main" id="{67952A02-6FB2-3814-DF35-659772B4C9F2}"/>
                </a:ext>
              </a:extLst>
            </p:cNvPr>
            <p:cNvSpPr/>
            <p:nvPr/>
          </p:nvSpPr>
          <p:spPr>
            <a:xfrm>
              <a:off x="5181152" y="4270552"/>
              <a:ext cx="4900" cy="22936"/>
            </a:xfrm>
            <a:custGeom>
              <a:avLst/>
              <a:gdLst>
                <a:gd name="connsiteX0" fmla="*/ 0 w 7708"/>
                <a:gd name="connsiteY0" fmla="*/ 0 h 22936"/>
                <a:gd name="connsiteX1" fmla="*/ 7709 w 7708"/>
                <a:gd name="connsiteY1" fmla="*/ 22936 h 22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708" h="22936">
                  <a:moveTo>
                    <a:pt x="0" y="0"/>
                  </a:moveTo>
                  <a:lnTo>
                    <a:pt x="7709" y="2293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49" name="フリーフォーム 1648">
              <a:extLst>
                <a:ext uri="{FF2B5EF4-FFF2-40B4-BE49-F238E27FC236}">
                  <a16:creationId xmlns:a16="http://schemas.microsoft.com/office/drawing/2014/main" id="{1846B915-F6F3-E2D2-9E81-311B2B80578C}"/>
                </a:ext>
              </a:extLst>
            </p:cNvPr>
            <p:cNvSpPr/>
            <p:nvPr/>
          </p:nvSpPr>
          <p:spPr>
            <a:xfrm>
              <a:off x="5194368" y="4332490"/>
              <a:ext cx="11989" cy="56578"/>
            </a:xfrm>
            <a:custGeom>
              <a:avLst/>
              <a:gdLst>
                <a:gd name="connsiteX0" fmla="*/ 0 w 18859"/>
                <a:gd name="connsiteY0" fmla="*/ 0 h 56578"/>
                <a:gd name="connsiteX1" fmla="*/ 18860 w 18859"/>
                <a:gd name="connsiteY1" fmla="*/ 56578 h 56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859" h="56578">
                  <a:moveTo>
                    <a:pt x="0" y="0"/>
                  </a:moveTo>
                  <a:lnTo>
                    <a:pt x="18860" y="56578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50" name="フリーフォーム 1649">
              <a:extLst>
                <a:ext uri="{FF2B5EF4-FFF2-40B4-BE49-F238E27FC236}">
                  <a16:creationId xmlns:a16="http://schemas.microsoft.com/office/drawing/2014/main" id="{9779F73F-C477-7E17-6077-4F5C6AE9D503}"/>
                </a:ext>
              </a:extLst>
            </p:cNvPr>
            <p:cNvSpPr/>
            <p:nvPr/>
          </p:nvSpPr>
          <p:spPr>
            <a:xfrm>
              <a:off x="5206357" y="4389068"/>
              <a:ext cx="5716" cy="20789"/>
            </a:xfrm>
            <a:custGeom>
              <a:avLst/>
              <a:gdLst>
                <a:gd name="connsiteX0" fmla="*/ 0 w 8991"/>
                <a:gd name="connsiteY0" fmla="*/ 0 h 20789"/>
                <a:gd name="connsiteX1" fmla="*/ 8992 w 8991"/>
                <a:gd name="connsiteY1" fmla="*/ 20790 h 20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991" h="20789">
                  <a:moveTo>
                    <a:pt x="0" y="0"/>
                  </a:moveTo>
                  <a:lnTo>
                    <a:pt x="8992" y="2079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51" name="フリーフォーム 1650">
              <a:extLst>
                <a:ext uri="{FF2B5EF4-FFF2-40B4-BE49-F238E27FC236}">
                  <a16:creationId xmlns:a16="http://schemas.microsoft.com/office/drawing/2014/main" id="{F4944888-B966-0D99-FE2A-B38B3558E1D5}"/>
                </a:ext>
              </a:extLst>
            </p:cNvPr>
            <p:cNvSpPr/>
            <p:nvPr/>
          </p:nvSpPr>
          <p:spPr>
            <a:xfrm>
              <a:off x="5222569" y="4447577"/>
              <a:ext cx="8986" cy="32359"/>
            </a:xfrm>
            <a:custGeom>
              <a:avLst/>
              <a:gdLst>
                <a:gd name="connsiteX0" fmla="*/ 0 w 14135"/>
                <a:gd name="connsiteY0" fmla="*/ 0 h 32359"/>
                <a:gd name="connsiteX1" fmla="*/ 14135 w 14135"/>
                <a:gd name="connsiteY1" fmla="*/ 32360 h 32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135" h="32359">
                  <a:moveTo>
                    <a:pt x="0" y="0"/>
                  </a:moveTo>
                  <a:lnTo>
                    <a:pt x="14135" y="3236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52" name="フリーフォーム 1651">
              <a:extLst>
                <a:ext uri="{FF2B5EF4-FFF2-40B4-BE49-F238E27FC236}">
                  <a16:creationId xmlns:a16="http://schemas.microsoft.com/office/drawing/2014/main" id="{E2FCD19B-E1E2-DB37-8DF0-B70460F98704}"/>
                </a:ext>
              </a:extLst>
            </p:cNvPr>
            <p:cNvSpPr/>
            <p:nvPr/>
          </p:nvSpPr>
          <p:spPr>
            <a:xfrm>
              <a:off x="5231554" y="4479937"/>
              <a:ext cx="14718" cy="40716"/>
            </a:xfrm>
            <a:custGeom>
              <a:avLst/>
              <a:gdLst>
                <a:gd name="connsiteX0" fmla="*/ 0 w 23152"/>
                <a:gd name="connsiteY0" fmla="*/ 0 h 40716"/>
                <a:gd name="connsiteX1" fmla="*/ 23152 w 23152"/>
                <a:gd name="connsiteY1" fmla="*/ 40716 h 40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152" h="40716">
                  <a:moveTo>
                    <a:pt x="0" y="0"/>
                  </a:moveTo>
                  <a:lnTo>
                    <a:pt x="23152" y="407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53" name="フリーフォーム 1652">
              <a:extLst>
                <a:ext uri="{FF2B5EF4-FFF2-40B4-BE49-F238E27FC236}">
                  <a16:creationId xmlns:a16="http://schemas.microsoft.com/office/drawing/2014/main" id="{99BDFCF3-ED07-E857-0976-782872A27FB1}"/>
                </a:ext>
              </a:extLst>
            </p:cNvPr>
            <p:cNvSpPr/>
            <p:nvPr/>
          </p:nvSpPr>
          <p:spPr>
            <a:xfrm>
              <a:off x="5259626" y="4556022"/>
              <a:ext cx="22476" cy="49504"/>
            </a:xfrm>
            <a:custGeom>
              <a:avLst/>
              <a:gdLst>
                <a:gd name="connsiteX0" fmla="*/ 0 w 35356"/>
                <a:gd name="connsiteY0" fmla="*/ 0 h 49504"/>
                <a:gd name="connsiteX1" fmla="*/ 35357 w 35356"/>
                <a:gd name="connsiteY1" fmla="*/ 49504 h 49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356" h="49504">
                  <a:moveTo>
                    <a:pt x="0" y="0"/>
                  </a:moveTo>
                  <a:lnTo>
                    <a:pt x="35357" y="49504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54" name="フリーフォーム 1653">
              <a:extLst>
                <a:ext uri="{FF2B5EF4-FFF2-40B4-BE49-F238E27FC236}">
                  <a16:creationId xmlns:a16="http://schemas.microsoft.com/office/drawing/2014/main" id="{9AD1968C-14AA-79BB-C018-7C6D5B246418}"/>
                </a:ext>
              </a:extLst>
            </p:cNvPr>
            <p:cNvSpPr/>
            <p:nvPr/>
          </p:nvSpPr>
          <p:spPr>
            <a:xfrm>
              <a:off x="5282102" y="4605527"/>
              <a:ext cx="9131" cy="15862"/>
            </a:xfrm>
            <a:custGeom>
              <a:avLst/>
              <a:gdLst>
                <a:gd name="connsiteX0" fmla="*/ 0 w 14363"/>
                <a:gd name="connsiteY0" fmla="*/ 0 h 15862"/>
                <a:gd name="connsiteX1" fmla="*/ 14364 w 14363"/>
                <a:gd name="connsiteY1" fmla="*/ 15862 h 15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363" h="15862">
                  <a:moveTo>
                    <a:pt x="0" y="0"/>
                  </a:moveTo>
                  <a:lnTo>
                    <a:pt x="14364" y="15862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55" name="フリーフォーム 1654">
              <a:extLst>
                <a:ext uri="{FF2B5EF4-FFF2-40B4-BE49-F238E27FC236}">
                  <a16:creationId xmlns:a16="http://schemas.microsoft.com/office/drawing/2014/main" id="{F146CF6A-4673-D5CF-5375-73068E3EC503}"/>
                </a:ext>
              </a:extLst>
            </p:cNvPr>
            <p:cNvSpPr/>
            <p:nvPr/>
          </p:nvSpPr>
          <p:spPr>
            <a:xfrm>
              <a:off x="5308938" y="4651819"/>
              <a:ext cx="23574" cy="33007"/>
            </a:xfrm>
            <a:custGeom>
              <a:avLst/>
              <a:gdLst>
                <a:gd name="connsiteX0" fmla="*/ 0 w 37083"/>
                <a:gd name="connsiteY0" fmla="*/ 0 h 33007"/>
                <a:gd name="connsiteX1" fmla="*/ 37084 w 37083"/>
                <a:gd name="connsiteY1" fmla="*/ 33007 h 33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083" h="33007">
                  <a:moveTo>
                    <a:pt x="0" y="0"/>
                  </a:moveTo>
                  <a:lnTo>
                    <a:pt x="37084" y="33007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56" name="フリーフォーム 1655">
              <a:extLst>
                <a:ext uri="{FF2B5EF4-FFF2-40B4-BE49-F238E27FC236}">
                  <a16:creationId xmlns:a16="http://schemas.microsoft.com/office/drawing/2014/main" id="{B7C8AB21-5EAE-7753-11BA-2C0F777D6D82}"/>
                </a:ext>
              </a:extLst>
            </p:cNvPr>
            <p:cNvSpPr/>
            <p:nvPr/>
          </p:nvSpPr>
          <p:spPr>
            <a:xfrm>
              <a:off x="5332512" y="4684826"/>
              <a:ext cx="16889" cy="19075"/>
            </a:xfrm>
            <a:custGeom>
              <a:avLst/>
              <a:gdLst>
                <a:gd name="connsiteX0" fmla="*/ 0 w 26568"/>
                <a:gd name="connsiteY0" fmla="*/ 0 h 19075"/>
                <a:gd name="connsiteX1" fmla="*/ 26568 w 26568"/>
                <a:gd name="connsiteY1" fmla="*/ 19076 h 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568" h="19075">
                  <a:moveTo>
                    <a:pt x="0" y="0"/>
                  </a:moveTo>
                  <a:lnTo>
                    <a:pt x="26568" y="1907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57" name="フリーフォーム 1656">
              <a:extLst>
                <a:ext uri="{FF2B5EF4-FFF2-40B4-BE49-F238E27FC236}">
                  <a16:creationId xmlns:a16="http://schemas.microsoft.com/office/drawing/2014/main" id="{3B982B3C-ADB5-523F-81E0-EC46F5B26776}"/>
                </a:ext>
              </a:extLst>
            </p:cNvPr>
            <p:cNvSpPr/>
            <p:nvPr/>
          </p:nvSpPr>
          <p:spPr>
            <a:xfrm>
              <a:off x="5371338" y="4726190"/>
              <a:ext cx="11585" cy="11137"/>
            </a:xfrm>
            <a:custGeom>
              <a:avLst/>
              <a:gdLst>
                <a:gd name="connsiteX0" fmla="*/ 0 w 18224"/>
                <a:gd name="connsiteY0" fmla="*/ 0 h 11137"/>
                <a:gd name="connsiteX1" fmla="*/ 18225 w 18224"/>
                <a:gd name="connsiteY1" fmla="*/ 11138 h 11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224" h="11137">
                  <a:moveTo>
                    <a:pt x="0" y="0"/>
                  </a:moveTo>
                  <a:lnTo>
                    <a:pt x="18225" y="11138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58" name="フリーフォーム 1657">
              <a:extLst>
                <a:ext uri="{FF2B5EF4-FFF2-40B4-BE49-F238E27FC236}">
                  <a16:creationId xmlns:a16="http://schemas.microsoft.com/office/drawing/2014/main" id="{6F933CA9-69F6-AD84-02BA-923DB66492EE}"/>
                </a:ext>
              </a:extLst>
            </p:cNvPr>
            <p:cNvSpPr/>
            <p:nvPr/>
          </p:nvSpPr>
          <p:spPr>
            <a:xfrm>
              <a:off x="5382923" y="4737328"/>
              <a:ext cx="25197" cy="19507"/>
            </a:xfrm>
            <a:custGeom>
              <a:avLst/>
              <a:gdLst>
                <a:gd name="connsiteX0" fmla="*/ 0 w 39636"/>
                <a:gd name="connsiteY0" fmla="*/ 0 h 19507"/>
                <a:gd name="connsiteX1" fmla="*/ 39637 w 39636"/>
                <a:gd name="connsiteY1" fmla="*/ 19507 h 19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36" h="19507">
                  <a:moveTo>
                    <a:pt x="0" y="0"/>
                  </a:moveTo>
                  <a:lnTo>
                    <a:pt x="39637" y="19507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59" name="フリーフォーム 1658">
              <a:extLst>
                <a:ext uri="{FF2B5EF4-FFF2-40B4-BE49-F238E27FC236}">
                  <a16:creationId xmlns:a16="http://schemas.microsoft.com/office/drawing/2014/main" id="{12061336-4340-FBFE-89D7-114593475D68}"/>
                </a:ext>
              </a:extLst>
            </p:cNvPr>
            <p:cNvSpPr/>
            <p:nvPr/>
          </p:nvSpPr>
          <p:spPr>
            <a:xfrm>
              <a:off x="5408121" y="4756835"/>
              <a:ext cx="9809" cy="6426"/>
            </a:xfrm>
            <a:custGeom>
              <a:avLst/>
              <a:gdLst>
                <a:gd name="connsiteX0" fmla="*/ 0 w 15430"/>
                <a:gd name="connsiteY0" fmla="*/ 0 h 6426"/>
                <a:gd name="connsiteX1" fmla="*/ 15431 w 15430"/>
                <a:gd name="connsiteY1" fmla="*/ 6426 h 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430" h="6426">
                  <a:moveTo>
                    <a:pt x="0" y="0"/>
                  </a:moveTo>
                  <a:lnTo>
                    <a:pt x="15431" y="642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60" name="フリーフォーム 1659">
              <a:extLst>
                <a:ext uri="{FF2B5EF4-FFF2-40B4-BE49-F238E27FC236}">
                  <a16:creationId xmlns:a16="http://schemas.microsoft.com/office/drawing/2014/main" id="{E8BE8BE9-250A-83C4-333F-1F114510F5A3}"/>
                </a:ext>
              </a:extLst>
            </p:cNvPr>
            <p:cNvSpPr/>
            <p:nvPr/>
          </p:nvSpPr>
          <p:spPr>
            <a:xfrm>
              <a:off x="5442320" y="4778260"/>
              <a:ext cx="16211" cy="9004"/>
            </a:xfrm>
            <a:custGeom>
              <a:avLst/>
              <a:gdLst>
                <a:gd name="connsiteX0" fmla="*/ 0 w 25501"/>
                <a:gd name="connsiteY0" fmla="*/ 0 h 9004"/>
                <a:gd name="connsiteX1" fmla="*/ 25502 w 25501"/>
                <a:gd name="connsiteY1" fmla="*/ 9004 h 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501" h="9004">
                  <a:moveTo>
                    <a:pt x="0" y="0"/>
                  </a:moveTo>
                  <a:lnTo>
                    <a:pt x="25502" y="9004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61" name="フリーフォーム 1660">
              <a:extLst>
                <a:ext uri="{FF2B5EF4-FFF2-40B4-BE49-F238E27FC236}">
                  <a16:creationId xmlns:a16="http://schemas.microsoft.com/office/drawing/2014/main" id="{1A1ACD21-B921-65E1-E18B-AAAA054E5D6B}"/>
                </a:ext>
              </a:extLst>
            </p:cNvPr>
            <p:cNvSpPr/>
            <p:nvPr/>
          </p:nvSpPr>
          <p:spPr>
            <a:xfrm>
              <a:off x="5458531" y="4787264"/>
              <a:ext cx="25205" cy="11785"/>
            </a:xfrm>
            <a:custGeom>
              <a:avLst/>
              <a:gdLst>
                <a:gd name="connsiteX0" fmla="*/ 0 w 39649"/>
                <a:gd name="connsiteY0" fmla="*/ 0 h 11785"/>
                <a:gd name="connsiteX1" fmla="*/ 39649 w 39649"/>
                <a:gd name="connsiteY1" fmla="*/ 11786 h 11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11785">
                  <a:moveTo>
                    <a:pt x="0" y="0"/>
                  </a:moveTo>
                  <a:lnTo>
                    <a:pt x="39649" y="1178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62" name="フリーフォーム 1661">
              <a:extLst>
                <a:ext uri="{FF2B5EF4-FFF2-40B4-BE49-F238E27FC236}">
                  <a16:creationId xmlns:a16="http://schemas.microsoft.com/office/drawing/2014/main" id="{03D27073-CEB1-C816-C4A7-EB49A514AA6B}"/>
                </a:ext>
              </a:extLst>
            </p:cNvPr>
            <p:cNvSpPr/>
            <p:nvPr/>
          </p:nvSpPr>
          <p:spPr>
            <a:xfrm>
              <a:off x="5483736" y="4799050"/>
              <a:ext cx="8582" cy="3428"/>
            </a:xfrm>
            <a:custGeom>
              <a:avLst/>
              <a:gdLst>
                <a:gd name="connsiteX0" fmla="*/ 0 w 13500"/>
                <a:gd name="connsiteY0" fmla="*/ 0 h 3428"/>
                <a:gd name="connsiteX1" fmla="*/ 13500 w 13500"/>
                <a:gd name="connsiteY1" fmla="*/ 3429 h 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500" h="3428">
                  <a:moveTo>
                    <a:pt x="0" y="0"/>
                  </a:moveTo>
                  <a:lnTo>
                    <a:pt x="13500" y="3429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63" name="フリーフォーム 1662">
              <a:extLst>
                <a:ext uri="{FF2B5EF4-FFF2-40B4-BE49-F238E27FC236}">
                  <a16:creationId xmlns:a16="http://schemas.microsoft.com/office/drawing/2014/main" id="{4225130F-835E-ACE3-106B-2AE5DA7450A1}"/>
                </a:ext>
              </a:extLst>
            </p:cNvPr>
            <p:cNvSpPr/>
            <p:nvPr/>
          </p:nvSpPr>
          <p:spPr>
            <a:xfrm>
              <a:off x="5517798" y="4812131"/>
              <a:ext cx="16348" cy="5778"/>
            </a:xfrm>
            <a:custGeom>
              <a:avLst/>
              <a:gdLst>
                <a:gd name="connsiteX0" fmla="*/ 0 w 25717"/>
                <a:gd name="connsiteY0" fmla="*/ 0 h 5778"/>
                <a:gd name="connsiteX1" fmla="*/ 25717 w 25717"/>
                <a:gd name="connsiteY1" fmla="*/ 5778 h 5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717" h="5778">
                  <a:moveTo>
                    <a:pt x="0" y="0"/>
                  </a:moveTo>
                  <a:lnTo>
                    <a:pt x="25717" y="5778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64" name="フリーフォーム 1663">
              <a:extLst>
                <a:ext uri="{FF2B5EF4-FFF2-40B4-BE49-F238E27FC236}">
                  <a16:creationId xmlns:a16="http://schemas.microsoft.com/office/drawing/2014/main" id="{B992A823-5986-3CAB-8B9C-7377395B6CDD}"/>
                </a:ext>
              </a:extLst>
            </p:cNvPr>
            <p:cNvSpPr/>
            <p:nvPr/>
          </p:nvSpPr>
          <p:spPr>
            <a:xfrm>
              <a:off x="5534147" y="4817909"/>
              <a:ext cx="25205" cy="7505"/>
            </a:xfrm>
            <a:custGeom>
              <a:avLst/>
              <a:gdLst>
                <a:gd name="connsiteX0" fmla="*/ 0 w 39649"/>
                <a:gd name="connsiteY0" fmla="*/ 0 h 7505"/>
                <a:gd name="connsiteX1" fmla="*/ 39649 w 39649"/>
                <a:gd name="connsiteY1" fmla="*/ 7506 h 7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7505">
                  <a:moveTo>
                    <a:pt x="0" y="0"/>
                  </a:moveTo>
                  <a:lnTo>
                    <a:pt x="39649" y="750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65" name="フリーフォーム 1664">
              <a:extLst>
                <a:ext uri="{FF2B5EF4-FFF2-40B4-BE49-F238E27FC236}">
                  <a16:creationId xmlns:a16="http://schemas.microsoft.com/office/drawing/2014/main" id="{429E58AA-559F-E821-B3EC-02762C26E395}"/>
                </a:ext>
              </a:extLst>
            </p:cNvPr>
            <p:cNvSpPr/>
            <p:nvPr/>
          </p:nvSpPr>
          <p:spPr>
            <a:xfrm>
              <a:off x="5559352" y="4825415"/>
              <a:ext cx="9672" cy="2565"/>
            </a:xfrm>
            <a:custGeom>
              <a:avLst/>
              <a:gdLst>
                <a:gd name="connsiteX0" fmla="*/ 0 w 15214"/>
                <a:gd name="connsiteY0" fmla="*/ 0 h 2565"/>
                <a:gd name="connsiteX1" fmla="*/ 15215 w 15214"/>
                <a:gd name="connsiteY1" fmla="*/ 2565 h 2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214" h="2565">
                  <a:moveTo>
                    <a:pt x="0" y="0"/>
                  </a:moveTo>
                  <a:lnTo>
                    <a:pt x="15215" y="2565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66" name="フリーフォーム 1665">
              <a:extLst>
                <a:ext uri="{FF2B5EF4-FFF2-40B4-BE49-F238E27FC236}">
                  <a16:creationId xmlns:a16="http://schemas.microsoft.com/office/drawing/2014/main" id="{251CE170-D6B8-C6F5-F2D9-9CA9C3D0F5EA}"/>
                </a:ext>
              </a:extLst>
            </p:cNvPr>
            <p:cNvSpPr/>
            <p:nvPr/>
          </p:nvSpPr>
          <p:spPr>
            <a:xfrm>
              <a:off x="5594908" y="4834419"/>
              <a:ext cx="14984" cy="3428"/>
            </a:xfrm>
            <a:custGeom>
              <a:avLst/>
              <a:gdLst>
                <a:gd name="connsiteX0" fmla="*/ 0 w 23571"/>
                <a:gd name="connsiteY0" fmla="*/ 0 h 3428"/>
                <a:gd name="connsiteX1" fmla="*/ 23571 w 23571"/>
                <a:gd name="connsiteY1" fmla="*/ 3429 h 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571" h="3428">
                  <a:moveTo>
                    <a:pt x="0" y="0"/>
                  </a:moveTo>
                  <a:lnTo>
                    <a:pt x="23571" y="3429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67" name="フリーフォーム 1666">
              <a:extLst>
                <a:ext uri="{FF2B5EF4-FFF2-40B4-BE49-F238E27FC236}">
                  <a16:creationId xmlns:a16="http://schemas.microsoft.com/office/drawing/2014/main" id="{9BFE2860-3775-2528-AFC3-DB068D33D79D}"/>
                </a:ext>
              </a:extLst>
            </p:cNvPr>
            <p:cNvSpPr/>
            <p:nvPr/>
          </p:nvSpPr>
          <p:spPr>
            <a:xfrm>
              <a:off x="5609892" y="4837848"/>
              <a:ext cx="25205" cy="4927"/>
            </a:xfrm>
            <a:custGeom>
              <a:avLst/>
              <a:gdLst>
                <a:gd name="connsiteX0" fmla="*/ 0 w 39649"/>
                <a:gd name="connsiteY0" fmla="*/ 0 h 4927"/>
                <a:gd name="connsiteX1" fmla="*/ 39649 w 39649"/>
                <a:gd name="connsiteY1" fmla="*/ 4928 h 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4927">
                  <a:moveTo>
                    <a:pt x="0" y="0"/>
                  </a:moveTo>
                  <a:lnTo>
                    <a:pt x="39649" y="4928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68" name="フリーフォーム 1667">
              <a:extLst>
                <a:ext uri="{FF2B5EF4-FFF2-40B4-BE49-F238E27FC236}">
                  <a16:creationId xmlns:a16="http://schemas.microsoft.com/office/drawing/2014/main" id="{E5E50745-58A0-C911-5BFC-85FAB428FB4F}"/>
                </a:ext>
              </a:extLst>
            </p:cNvPr>
            <p:cNvSpPr/>
            <p:nvPr/>
          </p:nvSpPr>
          <p:spPr>
            <a:xfrm>
              <a:off x="5635098" y="4842776"/>
              <a:ext cx="11714" cy="2133"/>
            </a:xfrm>
            <a:custGeom>
              <a:avLst/>
              <a:gdLst>
                <a:gd name="connsiteX0" fmla="*/ 0 w 18427"/>
                <a:gd name="connsiteY0" fmla="*/ 0 h 2133"/>
                <a:gd name="connsiteX1" fmla="*/ 18428 w 18427"/>
                <a:gd name="connsiteY1" fmla="*/ 2133 h 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427" h="2133">
                  <a:moveTo>
                    <a:pt x="0" y="0"/>
                  </a:moveTo>
                  <a:lnTo>
                    <a:pt x="18428" y="2133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69" name="フリーフォーム 1668">
              <a:extLst>
                <a:ext uri="{FF2B5EF4-FFF2-40B4-BE49-F238E27FC236}">
                  <a16:creationId xmlns:a16="http://schemas.microsoft.com/office/drawing/2014/main" id="{A668C025-A7A6-45CA-373B-FD336ED4114D}"/>
                </a:ext>
              </a:extLst>
            </p:cNvPr>
            <p:cNvSpPr/>
            <p:nvPr/>
          </p:nvSpPr>
          <p:spPr>
            <a:xfrm>
              <a:off x="5672841" y="4849202"/>
              <a:ext cx="12667" cy="2146"/>
            </a:xfrm>
            <a:custGeom>
              <a:avLst/>
              <a:gdLst>
                <a:gd name="connsiteX0" fmla="*/ 0 w 19926"/>
                <a:gd name="connsiteY0" fmla="*/ 0 h 2146"/>
                <a:gd name="connsiteX1" fmla="*/ 19926 w 19926"/>
                <a:gd name="connsiteY1" fmla="*/ 2146 h 2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926" h="2146">
                  <a:moveTo>
                    <a:pt x="0" y="0"/>
                  </a:moveTo>
                  <a:lnTo>
                    <a:pt x="19926" y="214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70" name="フリーフォーム 1669">
              <a:extLst>
                <a:ext uri="{FF2B5EF4-FFF2-40B4-BE49-F238E27FC236}">
                  <a16:creationId xmlns:a16="http://schemas.microsoft.com/office/drawing/2014/main" id="{5C8FF749-7DF2-144F-79B7-E1EDA5BA7C5B}"/>
                </a:ext>
              </a:extLst>
            </p:cNvPr>
            <p:cNvSpPr/>
            <p:nvPr/>
          </p:nvSpPr>
          <p:spPr>
            <a:xfrm>
              <a:off x="5685508" y="4851348"/>
              <a:ext cx="25205" cy="3644"/>
            </a:xfrm>
            <a:custGeom>
              <a:avLst/>
              <a:gdLst>
                <a:gd name="connsiteX0" fmla="*/ 0 w 39649"/>
                <a:gd name="connsiteY0" fmla="*/ 0 h 3644"/>
                <a:gd name="connsiteX1" fmla="*/ 39649 w 39649"/>
                <a:gd name="connsiteY1" fmla="*/ 3645 h 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3644">
                  <a:moveTo>
                    <a:pt x="0" y="0"/>
                  </a:moveTo>
                  <a:lnTo>
                    <a:pt x="39649" y="3645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71" name="フリーフォーム 1670">
              <a:extLst>
                <a:ext uri="{FF2B5EF4-FFF2-40B4-BE49-F238E27FC236}">
                  <a16:creationId xmlns:a16="http://schemas.microsoft.com/office/drawing/2014/main" id="{E49B7CA6-8F66-EA53-C62C-B51BD0D5C918}"/>
                </a:ext>
              </a:extLst>
            </p:cNvPr>
            <p:cNvSpPr/>
            <p:nvPr/>
          </p:nvSpPr>
          <p:spPr>
            <a:xfrm>
              <a:off x="5710713" y="4854993"/>
              <a:ext cx="14169" cy="1714"/>
            </a:xfrm>
            <a:custGeom>
              <a:avLst/>
              <a:gdLst>
                <a:gd name="connsiteX0" fmla="*/ 0 w 22288"/>
                <a:gd name="connsiteY0" fmla="*/ 0 h 1714"/>
                <a:gd name="connsiteX1" fmla="*/ 22288 w 22288"/>
                <a:gd name="connsiteY1" fmla="*/ 1714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288" h="1714">
                  <a:moveTo>
                    <a:pt x="0" y="0"/>
                  </a:moveTo>
                  <a:lnTo>
                    <a:pt x="22288" y="1714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72" name="フリーフォーム 1671">
              <a:extLst>
                <a:ext uri="{FF2B5EF4-FFF2-40B4-BE49-F238E27FC236}">
                  <a16:creationId xmlns:a16="http://schemas.microsoft.com/office/drawing/2014/main" id="{27AA470B-A63B-E2B0-9A18-9015DD957AC5}"/>
                </a:ext>
              </a:extLst>
            </p:cNvPr>
            <p:cNvSpPr/>
            <p:nvPr/>
          </p:nvSpPr>
          <p:spPr>
            <a:xfrm>
              <a:off x="5750903" y="4859921"/>
              <a:ext cx="10221" cy="1066"/>
            </a:xfrm>
            <a:custGeom>
              <a:avLst/>
              <a:gdLst>
                <a:gd name="connsiteX0" fmla="*/ 0 w 16078"/>
                <a:gd name="connsiteY0" fmla="*/ 0 h 1066"/>
                <a:gd name="connsiteX1" fmla="*/ 16078 w 16078"/>
                <a:gd name="connsiteY1" fmla="*/ 1067 h 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078" h="1066">
                  <a:moveTo>
                    <a:pt x="0" y="0"/>
                  </a:moveTo>
                  <a:lnTo>
                    <a:pt x="16078" y="1067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73" name="フリーフォーム 1672">
              <a:extLst>
                <a:ext uri="{FF2B5EF4-FFF2-40B4-BE49-F238E27FC236}">
                  <a16:creationId xmlns:a16="http://schemas.microsoft.com/office/drawing/2014/main" id="{56F5E6E0-0ECE-7F91-3F9C-072EF8C968D6}"/>
                </a:ext>
              </a:extLst>
            </p:cNvPr>
            <p:cNvSpPr/>
            <p:nvPr/>
          </p:nvSpPr>
          <p:spPr>
            <a:xfrm>
              <a:off x="5761124" y="4860988"/>
              <a:ext cx="25197" cy="2578"/>
            </a:xfrm>
            <a:custGeom>
              <a:avLst/>
              <a:gdLst>
                <a:gd name="connsiteX0" fmla="*/ 0 w 39636"/>
                <a:gd name="connsiteY0" fmla="*/ 0 h 2578"/>
                <a:gd name="connsiteX1" fmla="*/ 39637 w 39636"/>
                <a:gd name="connsiteY1" fmla="*/ 2578 h 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36" h="2578">
                  <a:moveTo>
                    <a:pt x="0" y="0"/>
                  </a:moveTo>
                  <a:lnTo>
                    <a:pt x="39637" y="2578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74" name="フリーフォーム 1673">
              <a:extLst>
                <a:ext uri="{FF2B5EF4-FFF2-40B4-BE49-F238E27FC236}">
                  <a16:creationId xmlns:a16="http://schemas.microsoft.com/office/drawing/2014/main" id="{90986D04-FC75-1E53-08E1-148B51612274}"/>
                </a:ext>
              </a:extLst>
            </p:cNvPr>
            <p:cNvSpPr/>
            <p:nvPr/>
          </p:nvSpPr>
          <p:spPr>
            <a:xfrm>
              <a:off x="5786321" y="4863566"/>
              <a:ext cx="16760" cy="1498"/>
            </a:xfrm>
            <a:custGeom>
              <a:avLst/>
              <a:gdLst>
                <a:gd name="connsiteX0" fmla="*/ 0 w 26365"/>
                <a:gd name="connsiteY0" fmla="*/ 0 h 1498"/>
                <a:gd name="connsiteX1" fmla="*/ 26365 w 26365"/>
                <a:gd name="connsiteY1" fmla="*/ 1499 h 1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65" h="1498">
                  <a:moveTo>
                    <a:pt x="0" y="0"/>
                  </a:moveTo>
                  <a:lnTo>
                    <a:pt x="26365" y="1499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75" name="フリーフォーム 1674">
              <a:extLst>
                <a:ext uri="{FF2B5EF4-FFF2-40B4-BE49-F238E27FC236}">
                  <a16:creationId xmlns:a16="http://schemas.microsoft.com/office/drawing/2014/main" id="{2E9D8B47-28AD-2893-C3EA-DE68918F57F1}"/>
                </a:ext>
              </a:extLst>
            </p:cNvPr>
            <p:cNvSpPr/>
            <p:nvPr/>
          </p:nvSpPr>
          <p:spPr>
            <a:xfrm>
              <a:off x="5829240" y="4867414"/>
              <a:ext cx="7492" cy="647"/>
            </a:xfrm>
            <a:custGeom>
              <a:avLst/>
              <a:gdLst>
                <a:gd name="connsiteX0" fmla="*/ 0 w 11785"/>
                <a:gd name="connsiteY0" fmla="*/ 0 h 647"/>
                <a:gd name="connsiteX1" fmla="*/ 11786 w 11785"/>
                <a:gd name="connsiteY1" fmla="*/ 648 h 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785" h="647">
                  <a:moveTo>
                    <a:pt x="0" y="0"/>
                  </a:moveTo>
                  <a:lnTo>
                    <a:pt x="11786" y="648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76" name="フリーフォーム 1675">
              <a:extLst>
                <a:ext uri="{FF2B5EF4-FFF2-40B4-BE49-F238E27FC236}">
                  <a16:creationId xmlns:a16="http://schemas.microsoft.com/office/drawing/2014/main" id="{A155546B-B07C-1D23-8BC6-67A2428839EF}"/>
                </a:ext>
              </a:extLst>
            </p:cNvPr>
            <p:cNvSpPr/>
            <p:nvPr/>
          </p:nvSpPr>
          <p:spPr>
            <a:xfrm>
              <a:off x="5836732" y="4868061"/>
              <a:ext cx="25205" cy="1930"/>
            </a:xfrm>
            <a:custGeom>
              <a:avLst/>
              <a:gdLst>
                <a:gd name="connsiteX0" fmla="*/ 0 w 39649"/>
                <a:gd name="connsiteY0" fmla="*/ 0 h 1930"/>
                <a:gd name="connsiteX1" fmla="*/ 39649 w 39649"/>
                <a:gd name="connsiteY1" fmla="*/ 1930 h 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1930">
                  <a:moveTo>
                    <a:pt x="0" y="0"/>
                  </a:moveTo>
                  <a:lnTo>
                    <a:pt x="39649" y="193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77" name="フリーフォーム 1676">
              <a:extLst>
                <a:ext uri="{FF2B5EF4-FFF2-40B4-BE49-F238E27FC236}">
                  <a16:creationId xmlns:a16="http://schemas.microsoft.com/office/drawing/2014/main" id="{4FEDD681-E989-ECA0-2920-3B279D20D70D}"/>
                </a:ext>
              </a:extLst>
            </p:cNvPr>
            <p:cNvSpPr/>
            <p:nvPr/>
          </p:nvSpPr>
          <p:spPr>
            <a:xfrm>
              <a:off x="5861937" y="4869992"/>
              <a:ext cx="19618" cy="1282"/>
            </a:xfrm>
            <a:custGeom>
              <a:avLst/>
              <a:gdLst>
                <a:gd name="connsiteX0" fmla="*/ 0 w 30861"/>
                <a:gd name="connsiteY0" fmla="*/ 0 h 1282"/>
                <a:gd name="connsiteX1" fmla="*/ 30861 w 30861"/>
                <a:gd name="connsiteY1" fmla="*/ 1283 h 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861" h="1282">
                  <a:moveTo>
                    <a:pt x="0" y="0"/>
                  </a:moveTo>
                  <a:lnTo>
                    <a:pt x="30861" y="1283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78" name="フリーフォーム 1677">
              <a:extLst>
                <a:ext uri="{FF2B5EF4-FFF2-40B4-BE49-F238E27FC236}">
                  <a16:creationId xmlns:a16="http://schemas.microsoft.com/office/drawing/2014/main" id="{3B34E47C-7A4C-8DAC-90C1-AA198DC6D6AC}"/>
                </a:ext>
              </a:extLst>
            </p:cNvPr>
            <p:cNvSpPr/>
            <p:nvPr/>
          </p:nvSpPr>
          <p:spPr>
            <a:xfrm>
              <a:off x="5907714" y="4872989"/>
              <a:ext cx="4634" cy="215"/>
            </a:xfrm>
            <a:custGeom>
              <a:avLst/>
              <a:gdLst>
                <a:gd name="connsiteX0" fmla="*/ 0 w 7289"/>
                <a:gd name="connsiteY0" fmla="*/ 0 h 215"/>
                <a:gd name="connsiteX1" fmla="*/ 7290 w 7289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89" h="215">
                  <a:moveTo>
                    <a:pt x="0" y="0"/>
                  </a:moveTo>
                  <a:lnTo>
                    <a:pt x="7290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79" name="フリーフォーム 1678">
              <a:extLst>
                <a:ext uri="{FF2B5EF4-FFF2-40B4-BE49-F238E27FC236}">
                  <a16:creationId xmlns:a16="http://schemas.microsoft.com/office/drawing/2014/main" id="{F0722660-7F4E-2154-F7F3-01FA98D611D3}"/>
                </a:ext>
              </a:extLst>
            </p:cNvPr>
            <p:cNvSpPr/>
            <p:nvPr/>
          </p:nvSpPr>
          <p:spPr>
            <a:xfrm>
              <a:off x="5912348" y="4873205"/>
              <a:ext cx="25342" cy="1498"/>
            </a:xfrm>
            <a:custGeom>
              <a:avLst/>
              <a:gdLst>
                <a:gd name="connsiteX0" fmla="*/ 0 w 39865"/>
                <a:gd name="connsiteY0" fmla="*/ 0 h 1498"/>
                <a:gd name="connsiteX1" fmla="*/ 39865 w 39865"/>
                <a:gd name="connsiteY1" fmla="*/ 1499 h 1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865" h="1498">
                  <a:moveTo>
                    <a:pt x="0" y="0"/>
                  </a:moveTo>
                  <a:lnTo>
                    <a:pt x="39865" y="1499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80" name="フリーフォーム 1679">
              <a:extLst>
                <a:ext uri="{FF2B5EF4-FFF2-40B4-BE49-F238E27FC236}">
                  <a16:creationId xmlns:a16="http://schemas.microsoft.com/office/drawing/2014/main" id="{222EB61E-D81C-EA49-0CD4-0F1D4B0AEAAF}"/>
                </a:ext>
              </a:extLst>
            </p:cNvPr>
            <p:cNvSpPr/>
            <p:nvPr/>
          </p:nvSpPr>
          <p:spPr>
            <a:xfrm>
              <a:off x="5937691" y="4874704"/>
              <a:ext cx="22339" cy="1066"/>
            </a:xfrm>
            <a:custGeom>
              <a:avLst/>
              <a:gdLst>
                <a:gd name="connsiteX0" fmla="*/ 0 w 35140"/>
                <a:gd name="connsiteY0" fmla="*/ 0 h 1066"/>
                <a:gd name="connsiteX1" fmla="*/ 35141 w 35140"/>
                <a:gd name="connsiteY1" fmla="*/ 1067 h 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140" h="1066">
                  <a:moveTo>
                    <a:pt x="0" y="0"/>
                  </a:moveTo>
                  <a:lnTo>
                    <a:pt x="35141" y="1067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81" name="フリーフォーム 1680">
              <a:extLst>
                <a:ext uri="{FF2B5EF4-FFF2-40B4-BE49-F238E27FC236}">
                  <a16:creationId xmlns:a16="http://schemas.microsoft.com/office/drawing/2014/main" id="{1AA00E8B-9FAB-F620-418D-53BE1B62978B}"/>
                </a:ext>
              </a:extLst>
            </p:cNvPr>
            <p:cNvSpPr/>
            <p:nvPr/>
          </p:nvSpPr>
          <p:spPr>
            <a:xfrm>
              <a:off x="5986188" y="4877066"/>
              <a:ext cx="1905" cy="215"/>
            </a:xfrm>
            <a:custGeom>
              <a:avLst/>
              <a:gdLst>
                <a:gd name="connsiteX0" fmla="*/ 0 w 2997"/>
                <a:gd name="connsiteY0" fmla="*/ 0 h 215"/>
                <a:gd name="connsiteX1" fmla="*/ 2997 w 2997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97" h="215">
                  <a:moveTo>
                    <a:pt x="0" y="0"/>
                  </a:moveTo>
                  <a:lnTo>
                    <a:pt x="2997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82" name="フリーフォーム 1681">
              <a:extLst>
                <a:ext uri="{FF2B5EF4-FFF2-40B4-BE49-F238E27FC236}">
                  <a16:creationId xmlns:a16="http://schemas.microsoft.com/office/drawing/2014/main" id="{44858EF0-C103-1D1E-F159-DFEE9C53FBAE}"/>
                </a:ext>
              </a:extLst>
            </p:cNvPr>
            <p:cNvSpPr/>
            <p:nvPr/>
          </p:nvSpPr>
          <p:spPr>
            <a:xfrm>
              <a:off x="5988093" y="4877282"/>
              <a:ext cx="25205" cy="1066"/>
            </a:xfrm>
            <a:custGeom>
              <a:avLst/>
              <a:gdLst>
                <a:gd name="connsiteX0" fmla="*/ 0 w 39649"/>
                <a:gd name="connsiteY0" fmla="*/ 0 h 1066"/>
                <a:gd name="connsiteX1" fmla="*/ 39649 w 39649"/>
                <a:gd name="connsiteY1" fmla="*/ 1067 h 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1066">
                  <a:moveTo>
                    <a:pt x="0" y="0"/>
                  </a:moveTo>
                  <a:lnTo>
                    <a:pt x="39649" y="1067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83" name="フリーフォーム 1682">
              <a:extLst>
                <a:ext uri="{FF2B5EF4-FFF2-40B4-BE49-F238E27FC236}">
                  <a16:creationId xmlns:a16="http://schemas.microsoft.com/office/drawing/2014/main" id="{DDA64CEC-6A94-7D5B-884A-FCB6BD649C55}"/>
                </a:ext>
              </a:extLst>
            </p:cNvPr>
            <p:cNvSpPr/>
            <p:nvPr/>
          </p:nvSpPr>
          <p:spPr>
            <a:xfrm>
              <a:off x="6013298" y="4878348"/>
              <a:ext cx="25205" cy="1066"/>
            </a:xfrm>
            <a:custGeom>
              <a:avLst/>
              <a:gdLst>
                <a:gd name="connsiteX0" fmla="*/ 0 w 39649"/>
                <a:gd name="connsiteY0" fmla="*/ 0 h 1066"/>
                <a:gd name="connsiteX1" fmla="*/ 39649 w 39649"/>
                <a:gd name="connsiteY1" fmla="*/ 1067 h 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1066">
                  <a:moveTo>
                    <a:pt x="0" y="0"/>
                  </a:moveTo>
                  <a:lnTo>
                    <a:pt x="39649" y="1067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84" name="フリーフォーム 1683">
              <a:extLst>
                <a:ext uri="{FF2B5EF4-FFF2-40B4-BE49-F238E27FC236}">
                  <a16:creationId xmlns:a16="http://schemas.microsoft.com/office/drawing/2014/main" id="{7D469C40-5C6B-A119-AE53-043750E7CDDD}"/>
                </a:ext>
              </a:extLst>
            </p:cNvPr>
            <p:cNvSpPr/>
            <p:nvPr/>
          </p:nvSpPr>
          <p:spPr>
            <a:xfrm>
              <a:off x="6064662" y="4880495"/>
              <a:ext cx="24252" cy="850"/>
            </a:xfrm>
            <a:custGeom>
              <a:avLst/>
              <a:gdLst>
                <a:gd name="connsiteX0" fmla="*/ 0 w 38150"/>
                <a:gd name="connsiteY0" fmla="*/ 0 h 850"/>
                <a:gd name="connsiteX1" fmla="*/ 38151 w 38150"/>
                <a:gd name="connsiteY1" fmla="*/ 851 h 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50" h="850">
                  <a:moveTo>
                    <a:pt x="0" y="0"/>
                  </a:moveTo>
                  <a:lnTo>
                    <a:pt x="38151" y="851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85" name="フリーフォーム 1684">
              <a:extLst>
                <a:ext uri="{FF2B5EF4-FFF2-40B4-BE49-F238E27FC236}">
                  <a16:creationId xmlns:a16="http://schemas.microsoft.com/office/drawing/2014/main" id="{FD856027-F889-594D-734E-BDD3A06C2107}"/>
                </a:ext>
              </a:extLst>
            </p:cNvPr>
            <p:cNvSpPr/>
            <p:nvPr/>
          </p:nvSpPr>
          <p:spPr>
            <a:xfrm>
              <a:off x="6088914" y="4881346"/>
              <a:ext cx="25205" cy="863"/>
            </a:xfrm>
            <a:custGeom>
              <a:avLst/>
              <a:gdLst>
                <a:gd name="connsiteX0" fmla="*/ 0 w 39649"/>
                <a:gd name="connsiteY0" fmla="*/ 0 h 863"/>
                <a:gd name="connsiteX1" fmla="*/ 39649 w 39649"/>
                <a:gd name="connsiteY1" fmla="*/ 864 h 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863">
                  <a:moveTo>
                    <a:pt x="0" y="0"/>
                  </a:moveTo>
                  <a:lnTo>
                    <a:pt x="39649" y="864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86" name="フリーフォーム 1685">
              <a:extLst>
                <a:ext uri="{FF2B5EF4-FFF2-40B4-BE49-F238E27FC236}">
                  <a16:creationId xmlns:a16="http://schemas.microsoft.com/office/drawing/2014/main" id="{7FD4727F-28FF-E9C0-337C-4212937792B4}"/>
                </a:ext>
              </a:extLst>
            </p:cNvPr>
            <p:cNvSpPr/>
            <p:nvPr/>
          </p:nvSpPr>
          <p:spPr>
            <a:xfrm>
              <a:off x="6114120" y="4882209"/>
              <a:ext cx="2857" cy="1270"/>
            </a:xfrm>
            <a:custGeom>
              <a:avLst/>
              <a:gdLst>
                <a:gd name="connsiteX0" fmla="*/ 0 w 4495"/>
                <a:gd name="connsiteY0" fmla="*/ 0 h 1270"/>
                <a:gd name="connsiteX1" fmla="*/ 4496 w 4495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95" h="1270">
                  <a:moveTo>
                    <a:pt x="0" y="0"/>
                  </a:moveTo>
                  <a:lnTo>
                    <a:pt x="4496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87" name="フリーフォーム 1686">
              <a:extLst>
                <a:ext uri="{FF2B5EF4-FFF2-40B4-BE49-F238E27FC236}">
                  <a16:creationId xmlns:a16="http://schemas.microsoft.com/office/drawing/2014/main" id="{94279D57-8B14-1209-1C86-E0D6161B4715}"/>
                </a:ext>
              </a:extLst>
            </p:cNvPr>
            <p:cNvSpPr/>
            <p:nvPr/>
          </p:nvSpPr>
          <p:spPr>
            <a:xfrm>
              <a:off x="6143136" y="4882844"/>
              <a:ext cx="21386" cy="863"/>
            </a:xfrm>
            <a:custGeom>
              <a:avLst/>
              <a:gdLst>
                <a:gd name="connsiteX0" fmla="*/ 0 w 33642"/>
                <a:gd name="connsiteY0" fmla="*/ 0 h 863"/>
                <a:gd name="connsiteX1" fmla="*/ 33642 w 33642"/>
                <a:gd name="connsiteY1" fmla="*/ 864 h 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642" h="863">
                  <a:moveTo>
                    <a:pt x="0" y="0"/>
                  </a:moveTo>
                  <a:lnTo>
                    <a:pt x="33642" y="864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88" name="フリーフォーム 1687">
              <a:extLst>
                <a:ext uri="{FF2B5EF4-FFF2-40B4-BE49-F238E27FC236}">
                  <a16:creationId xmlns:a16="http://schemas.microsoft.com/office/drawing/2014/main" id="{087C2D96-DBC5-6BC8-4D00-6AB736BE5EEB}"/>
                </a:ext>
              </a:extLst>
            </p:cNvPr>
            <p:cNvSpPr/>
            <p:nvPr/>
          </p:nvSpPr>
          <p:spPr>
            <a:xfrm>
              <a:off x="6164522" y="4883708"/>
              <a:ext cx="25205" cy="635"/>
            </a:xfrm>
            <a:custGeom>
              <a:avLst/>
              <a:gdLst>
                <a:gd name="connsiteX0" fmla="*/ 0 w 39649"/>
                <a:gd name="connsiteY0" fmla="*/ 0 h 635"/>
                <a:gd name="connsiteX1" fmla="*/ 39650 w 39649"/>
                <a:gd name="connsiteY1" fmla="*/ 635 h 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635">
                  <a:moveTo>
                    <a:pt x="0" y="0"/>
                  </a:moveTo>
                  <a:lnTo>
                    <a:pt x="39650" y="635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89" name="フリーフォーム 1688">
              <a:extLst>
                <a:ext uri="{FF2B5EF4-FFF2-40B4-BE49-F238E27FC236}">
                  <a16:creationId xmlns:a16="http://schemas.microsoft.com/office/drawing/2014/main" id="{DADA738E-F80E-4B1D-22E3-02FA4016CEA2}"/>
                </a:ext>
              </a:extLst>
            </p:cNvPr>
            <p:cNvSpPr/>
            <p:nvPr/>
          </p:nvSpPr>
          <p:spPr>
            <a:xfrm>
              <a:off x="6189727" y="4884343"/>
              <a:ext cx="5724" cy="1270"/>
            </a:xfrm>
            <a:custGeom>
              <a:avLst/>
              <a:gdLst>
                <a:gd name="connsiteX0" fmla="*/ 0 w 9004"/>
                <a:gd name="connsiteY0" fmla="*/ 0 h 1270"/>
                <a:gd name="connsiteX1" fmla="*/ 9004 w 9004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04" h="1270">
                  <a:moveTo>
                    <a:pt x="0" y="0"/>
                  </a:moveTo>
                  <a:lnTo>
                    <a:pt x="9004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90" name="フリーフォーム 1689">
              <a:extLst>
                <a:ext uri="{FF2B5EF4-FFF2-40B4-BE49-F238E27FC236}">
                  <a16:creationId xmlns:a16="http://schemas.microsoft.com/office/drawing/2014/main" id="{25EC738E-90E0-612D-5F13-FBF5751D81AC}"/>
                </a:ext>
              </a:extLst>
            </p:cNvPr>
            <p:cNvSpPr/>
            <p:nvPr/>
          </p:nvSpPr>
          <p:spPr>
            <a:xfrm>
              <a:off x="6221610" y="4885206"/>
              <a:ext cx="18528" cy="431"/>
            </a:xfrm>
            <a:custGeom>
              <a:avLst/>
              <a:gdLst>
                <a:gd name="connsiteX0" fmla="*/ 0 w 29146"/>
                <a:gd name="connsiteY0" fmla="*/ 0 h 431"/>
                <a:gd name="connsiteX1" fmla="*/ 29147 w 29146"/>
                <a:gd name="connsiteY1" fmla="*/ 432 h 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46" h="431">
                  <a:moveTo>
                    <a:pt x="0" y="0"/>
                  </a:moveTo>
                  <a:lnTo>
                    <a:pt x="29147" y="432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91" name="フリーフォーム 1690">
              <a:extLst>
                <a:ext uri="{FF2B5EF4-FFF2-40B4-BE49-F238E27FC236}">
                  <a16:creationId xmlns:a16="http://schemas.microsoft.com/office/drawing/2014/main" id="{B830DE16-4052-635F-54B5-01B06BCE5110}"/>
                </a:ext>
              </a:extLst>
            </p:cNvPr>
            <p:cNvSpPr/>
            <p:nvPr/>
          </p:nvSpPr>
          <p:spPr>
            <a:xfrm>
              <a:off x="6240138" y="4885638"/>
              <a:ext cx="25205" cy="419"/>
            </a:xfrm>
            <a:custGeom>
              <a:avLst/>
              <a:gdLst>
                <a:gd name="connsiteX0" fmla="*/ 0 w 39649"/>
                <a:gd name="connsiteY0" fmla="*/ 0 h 419"/>
                <a:gd name="connsiteX1" fmla="*/ 39649 w 39649"/>
                <a:gd name="connsiteY1" fmla="*/ 419 h 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419">
                  <a:moveTo>
                    <a:pt x="0" y="0"/>
                  </a:moveTo>
                  <a:lnTo>
                    <a:pt x="39649" y="419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92" name="フリーフォーム 1691">
              <a:extLst>
                <a:ext uri="{FF2B5EF4-FFF2-40B4-BE49-F238E27FC236}">
                  <a16:creationId xmlns:a16="http://schemas.microsoft.com/office/drawing/2014/main" id="{8BA3DCD6-CA31-5B53-4B85-FC24AEA2748B}"/>
                </a:ext>
              </a:extLst>
            </p:cNvPr>
            <p:cNvSpPr/>
            <p:nvPr/>
          </p:nvSpPr>
          <p:spPr>
            <a:xfrm>
              <a:off x="6265343" y="4886057"/>
              <a:ext cx="8582" cy="215"/>
            </a:xfrm>
            <a:custGeom>
              <a:avLst/>
              <a:gdLst>
                <a:gd name="connsiteX0" fmla="*/ 0 w 13500"/>
                <a:gd name="connsiteY0" fmla="*/ 0 h 215"/>
                <a:gd name="connsiteX1" fmla="*/ 13500 w 13500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500" h="215">
                  <a:moveTo>
                    <a:pt x="0" y="0"/>
                  </a:moveTo>
                  <a:lnTo>
                    <a:pt x="13500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93" name="フリーフォーム 1692">
              <a:extLst>
                <a:ext uri="{FF2B5EF4-FFF2-40B4-BE49-F238E27FC236}">
                  <a16:creationId xmlns:a16="http://schemas.microsoft.com/office/drawing/2014/main" id="{EE992A14-BD42-B869-5B51-E07A37D5DB44}"/>
                </a:ext>
              </a:extLst>
            </p:cNvPr>
            <p:cNvSpPr/>
            <p:nvPr/>
          </p:nvSpPr>
          <p:spPr>
            <a:xfrm>
              <a:off x="6300083" y="4886921"/>
              <a:ext cx="15807" cy="215"/>
            </a:xfrm>
            <a:custGeom>
              <a:avLst/>
              <a:gdLst>
                <a:gd name="connsiteX0" fmla="*/ 0 w 24866"/>
                <a:gd name="connsiteY0" fmla="*/ 0 h 215"/>
                <a:gd name="connsiteX1" fmla="*/ 24866 w 24866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66" h="215">
                  <a:moveTo>
                    <a:pt x="0" y="0"/>
                  </a:moveTo>
                  <a:lnTo>
                    <a:pt x="24866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94" name="フリーフォーム 1693">
              <a:extLst>
                <a:ext uri="{FF2B5EF4-FFF2-40B4-BE49-F238E27FC236}">
                  <a16:creationId xmlns:a16="http://schemas.microsoft.com/office/drawing/2014/main" id="{0799D74B-5D08-7B25-BCD6-0BF7C47203F7}"/>
                </a:ext>
              </a:extLst>
            </p:cNvPr>
            <p:cNvSpPr/>
            <p:nvPr/>
          </p:nvSpPr>
          <p:spPr>
            <a:xfrm>
              <a:off x="6315891" y="4887137"/>
              <a:ext cx="25197" cy="431"/>
            </a:xfrm>
            <a:custGeom>
              <a:avLst/>
              <a:gdLst>
                <a:gd name="connsiteX0" fmla="*/ 0 w 39636"/>
                <a:gd name="connsiteY0" fmla="*/ 0 h 431"/>
                <a:gd name="connsiteX1" fmla="*/ 39637 w 39636"/>
                <a:gd name="connsiteY1" fmla="*/ 432 h 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36" h="431">
                  <a:moveTo>
                    <a:pt x="0" y="0"/>
                  </a:moveTo>
                  <a:lnTo>
                    <a:pt x="39637" y="432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95" name="フリーフォーム 1694">
              <a:extLst>
                <a:ext uri="{FF2B5EF4-FFF2-40B4-BE49-F238E27FC236}">
                  <a16:creationId xmlns:a16="http://schemas.microsoft.com/office/drawing/2014/main" id="{E38EB084-8C9A-E8EE-0818-BC819962FFA8}"/>
                </a:ext>
              </a:extLst>
            </p:cNvPr>
            <p:cNvSpPr/>
            <p:nvPr/>
          </p:nvSpPr>
          <p:spPr>
            <a:xfrm>
              <a:off x="6341088" y="4887569"/>
              <a:ext cx="11310" cy="203"/>
            </a:xfrm>
            <a:custGeom>
              <a:avLst/>
              <a:gdLst>
                <a:gd name="connsiteX0" fmla="*/ 0 w 17792"/>
                <a:gd name="connsiteY0" fmla="*/ 0 h 203"/>
                <a:gd name="connsiteX1" fmla="*/ 17793 w 17792"/>
                <a:gd name="connsiteY1" fmla="*/ 203 h 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792" h="203">
                  <a:moveTo>
                    <a:pt x="0" y="0"/>
                  </a:moveTo>
                  <a:lnTo>
                    <a:pt x="17793" y="203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96" name="フリーフォーム 1695">
              <a:extLst>
                <a:ext uri="{FF2B5EF4-FFF2-40B4-BE49-F238E27FC236}">
                  <a16:creationId xmlns:a16="http://schemas.microsoft.com/office/drawing/2014/main" id="{B03BC7AD-9BC2-40D2-92CB-7FE79F1E74DE}"/>
                </a:ext>
              </a:extLst>
            </p:cNvPr>
            <p:cNvSpPr/>
            <p:nvPr/>
          </p:nvSpPr>
          <p:spPr>
            <a:xfrm>
              <a:off x="6378557" y="4888204"/>
              <a:ext cx="12942" cy="215"/>
            </a:xfrm>
            <a:custGeom>
              <a:avLst/>
              <a:gdLst>
                <a:gd name="connsiteX0" fmla="*/ 0 w 20358"/>
                <a:gd name="connsiteY0" fmla="*/ 0 h 215"/>
                <a:gd name="connsiteX1" fmla="*/ 20358 w 20358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358" h="215">
                  <a:moveTo>
                    <a:pt x="0" y="0"/>
                  </a:moveTo>
                  <a:lnTo>
                    <a:pt x="20358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97" name="フリーフォーム 1696">
              <a:extLst>
                <a:ext uri="{FF2B5EF4-FFF2-40B4-BE49-F238E27FC236}">
                  <a16:creationId xmlns:a16="http://schemas.microsoft.com/office/drawing/2014/main" id="{F5C9D27B-2F64-4A11-EF03-5BCC4C2475C4}"/>
                </a:ext>
              </a:extLst>
            </p:cNvPr>
            <p:cNvSpPr/>
            <p:nvPr/>
          </p:nvSpPr>
          <p:spPr>
            <a:xfrm>
              <a:off x="6391499" y="4888420"/>
              <a:ext cx="25205" cy="431"/>
            </a:xfrm>
            <a:custGeom>
              <a:avLst/>
              <a:gdLst>
                <a:gd name="connsiteX0" fmla="*/ 0 w 39649"/>
                <a:gd name="connsiteY0" fmla="*/ 0 h 431"/>
                <a:gd name="connsiteX1" fmla="*/ 39649 w 39649"/>
                <a:gd name="connsiteY1" fmla="*/ 432 h 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431">
                  <a:moveTo>
                    <a:pt x="0" y="0"/>
                  </a:moveTo>
                  <a:lnTo>
                    <a:pt x="39649" y="432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98" name="フリーフォーム 1697">
              <a:extLst>
                <a:ext uri="{FF2B5EF4-FFF2-40B4-BE49-F238E27FC236}">
                  <a16:creationId xmlns:a16="http://schemas.microsoft.com/office/drawing/2014/main" id="{97B60ED6-B14D-35F1-804D-E38A72310DF7}"/>
                </a:ext>
              </a:extLst>
            </p:cNvPr>
            <p:cNvSpPr/>
            <p:nvPr/>
          </p:nvSpPr>
          <p:spPr>
            <a:xfrm>
              <a:off x="6416704" y="4888851"/>
              <a:ext cx="14169" cy="1270"/>
            </a:xfrm>
            <a:custGeom>
              <a:avLst/>
              <a:gdLst>
                <a:gd name="connsiteX0" fmla="*/ 0 w 22288"/>
                <a:gd name="connsiteY0" fmla="*/ 0 h 1270"/>
                <a:gd name="connsiteX1" fmla="*/ 22289 w 22288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288" h="1270">
                  <a:moveTo>
                    <a:pt x="0" y="0"/>
                  </a:moveTo>
                  <a:lnTo>
                    <a:pt x="22289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699" name="フリーフォーム 1698">
              <a:extLst>
                <a:ext uri="{FF2B5EF4-FFF2-40B4-BE49-F238E27FC236}">
                  <a16:creationId xmlns:a16="http://schemas.microsoft.com/office/drawing/2014/main" id="{C1A57995-9C18-E624-6CFE-43DA073B7545}"/>
                </a:ext>
              </a:extLst>
            </p:cNvPr>
            <p:cNvSpPr/>
            <p:nvPr/>
          </p:nvSpPr>
          <p:spPr>
            <a:xfrm>
              <a:off x="6457031" y="4889283"/>
              <a:ext cx="10084" cy="203"/>
            </a:xfrm>
            <a:custGeom>
              <a:avLst/>
              <a:gdLst>
                <a:gd name="connsiteX0" fmla="*/ 0 w 15862"/>
                <a:gd name="connsiteY0" fmla="*/ 0 h 203"/>
                <a:gd name="connsiteX1" fmla="*/ 15862 w 15862"/>
                <a:gd name="connsiteY1" fmla="*/ 203 h 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862" h="203">
                  <a:moveTo>
                    <a:pt x="0" y="0"/>
                  </a:moveTo>
                  <a:lnTo>
                    <a:pt x="15862" y="203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00" name="フリーフォーム 1699">
              <a:extLst>
                <a:ext uri="{FF2B5EF4-FFF2-40B4-BE49-F238E27FC236}">
                  <a16:creationId xmlns:a16="http://schemas.microsoft.com/office/drawing/2014/main" id="{DBB709E4-6C2B-CD1A-0837-2ECF785F0AE6}"/>
                </a:ext>
              </a:extLst>
            </p:cNvPr>
            <p:cNvSpPr/>
            <p:nvPr/>
          </p:nvSpPr>
          <p:spPr>
            <a:xfrm>
              <a:off x="6467115" y="4889486"/>
              <a:ext cx="25205" cy="215"/>
            </a:xfrm>
            <a:custGeom>
              <a:avLst/>
              <a:gdLst>
                <a:gd name="connsiteX0" fmla="*/ 0 w 39649"/>
                <a:gd name="connsiteY0" fmla="*/ 0 h 215"/>
                <a:gd name="connsiteX1" fmla="*/ 39649 w 39649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215">
                  <a:moveTo>
                    <a:pt x="0" y="0"/>
                  </a:moveTo>
                  <a:lnTo>
                    <a:pt x="39649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01" name="フリーフォーム 1700">
              <a:extLst>
                <a:ext uri="{FF2B5EF4-FFF2-40B4-BE49-F238E27FC236}">
                  <a16:creationId xmlns:a16="http://schemas.microsoft.com/office/drawing/2014/main" id="{D7F032A3-5DB5-B4A0-5096-B8D21B7900AD}"/>
                </a:ext>
              </a:extLst>
            </p:cNvPr>
            <p:cNvSpPr/>
            <p:nvPr/>
          </p:nvSpPr>
          <p:spPr>
            <a:xfrm>
              <a:off x="6492320" y="4889702"/>
              <a:ext cx="17027" cy="215"/>
            </a:xfrm>
            <a:custGeom>
              <a:avLst/>
              <a:gdLst>
                <a:gd name="connsiteX0" fmla="*/ 0 w 26784"/>
                <a:gd name="connsiteY0" fmla="*/ 0 h 215"/>
                <a:gd name="connsiteX1" fmla="*/ 26784 w 26784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784" h="215">
                  <a:moveTo>
                    <a:pt x="0" y="0"/>
                  </a:moveTo>
                  <a:lnTo>
                    <a:pt x="26784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02" name="フリーフォーム 1701">
              <a:extLst>
                <a:ext uri="{FF2B5EF4-FFF2-40B4-BE49-F238E27FC236}">
                  <a16:creationId xmlns:a16="http://schemas.microsoft.com/office/drawing/2014/main" id="{36F9ACAD-491D-64CA-8465-3C54A2140E61}"/>
                </a:ext>
              </a:extLst>
            </p:cNvPr>
            <p:cNvSpPr/>
            <p:nvPr/>
          </p:nvSpPr>
          <p:spPr>
            <a:xfrm>
              <a:off x="6535505" y="4890134"/>
              <a:ext cx="7217" cy="215"/>
            </a:xfrm>
            <a:custGeom>
              <a:avLst/>
              <a:gdLst>
                <a:gd name="connsiteX0" fmla="*/ 0 w 11353"/>
                <a:gd name="connsiteY0" fmla="*/ 0 h 215"/>
                <a:gd name="connsiteX1" fmla="*/ 11354 w 11353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353" h="215">
                  <a:moveTo>
                    <a:pt x="0" y="0"/>
                  </a:moveTo>
                  <a:lnTo>
                    <a:pt x="11354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03" name="フリーフォーム 1702">
              <a:extLst>
                <a:ext uri="{FF2B5EF4-FFF2-40B4-BE49-F238E27FC236}">
                  <a16:creationId xmlns:a16="http://schemas.microsoft.com/office/drawing/2014/main" id="{E95D4F44-3284-F063-612F-927F6318EE61}"/>
                </a:ext>
              </a:extLst>
            </p:cNvPr>
            <p:cNvSpPr/>
            <p:nvPr/>
          </p:nvSpPr>
          <p:spPr>
            <a:xfrm>
              <a:off x="6542722" y="4890350"/>
              <a:ext cx="25205" cy="215"/>
            </a:xfrm>
            <a:custGeom>
              <a:avLst/>
              <a:gdLst>
                <a:gd name="connsiteX0" fmla="*/ 0 w 39649"/>
                <a:gd name="connsiteY0" fmla="*/ 0 h 215"/>
                <a:gd name="connsiteX1" fmla="*/ 39649 w 39649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215">
                  <a:moveTo>
                    <a:pt x="0" y="0"/>
                  </a:moveTo>
                  <a:lnTo>
                    <a:pt x="39649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04" name="フリーフォーム 1703">
              <a:extLst>
                <a:ext uri="{FF2B5EF4-FFF2-40B4-BE49-F238E27FC236}">
                  <a16:creationId xmlns:a16="http://schemas.microsoft.com/office/drawing/2014/main" id="{A0FCE0F9-789B-E803-FF93-7F6A43491CEA}"/>
                </a:ext>
              </a:extLst>
            </p:cNvPr>
            <p:cNvSpPr/>
            <p:nvPr/>
          </p:nvSpPr>
          <p:spPr>
            <a:xfrm>
              <a:off x="6567928" y="4890566"/>
              <a:ext cx="19892" cy="215"/>
            </a:xfrm>
            <a:custGeom>
              <a:avLst/>
              <a:gdLst>
                <a:gd name="connsiteX0" fmla="*/ 0 w 31292"/>
                <a:gd name="connsiteY0" fmla="*/ 0 h 215"/>
                <a:gd name="connsiteX1" fmla="*/ 31293 w 31292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1292" h="215">
                  <a:moveTo>
                    <a:pt x="0" y="0"/>
                  </a:moveTo>
                  <a:lnTo>
                    <a:pt x="31293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05" name="フリーフォーム 1704">
              <a:extLst>
                <a:ext uri="{FF2B5EF4-FFF2-40B4-BE49-F238E27FC236}">
                  <a16:creationId xmlns:a16="http://schemas.microsoft.com/office/drawing/2014/main" id="{58B1D251-D87B-F6C2-BB86-07DE701B2426}"/>
                </a:ext>
              </a:extLst>
            </p:cNvPr>
            <p:cNvSpPr/>
            <p:nvPr/>
          </p:nvSpPr>
          <p:spPr>
            <a:xfrm>
              <a:off x="6613979" y="4890998"/>
              <a:ext cx="4360" cy="203"/>
            </a:xfrm>
            <a:custGeom>
              <a:avLst/>
              <a:gdLst>
                <a:gd name="connsiteX0" fmla="*/ 0 w 6858"/>
                <a:gd name="connsiteY0" fmla="*/ 0 h 203"/>
                <a:gd name="connsiteX1" fmla="*/ 6858 w 6858"/>
                <a:gd name="connsiteY1" fmla="*/ 203 h 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58" h="203">
                  <a:moveTo>
                    <a:pt x="0" y="0"/>
                  </a:moveTo>
                  <a:lnTo>
                    <a:pt x="6858" y="203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06" name="フリーフォーム 1705">
              <a:extLst>
                <a:ext uri="{FF2B5EF4-FFF2-40B4-BE49-F238E27FC236}">
                  <a16:creationId xmlns:a16="http://schemas.microsoft.com/office/drawing/2014/main" id="{3D435635-3190-6D7C-3BA2-67B62618B253}"/>
                </a:ext>
              </a:extLst>
            </p:cNvPr>
            <p:cNvSpPr/>
            <p:nvPr/>
          </p:nvSpPr>
          <p:spPr>
            <a:xfrm>
              <a:off x="6618339" y="4891201"/>
              <a:ext cx="25342" cy="215"/>
            </a:xfrm>
            <a:custGeom>
              <a:avLst/>
              <a:gdLst>
                <a:gd name="connsiteX0" fmla="*/ 0 w 39865"/>
                <a:gd name="connsiteY0" fmla="*/ 0 h 215"/>
                <a:gd name="connsiteX1" fmla="*/ 39865 w 39865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865" h="215">
                  <a:moveTo>
                    <a:pt x="0" y="0"/>
                  </a:moveTo>
                  <a:lnTo>
                    <a:pt x="39865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07" name="フリーフォーム 1706">
              <a:extLst>
                <a:ext uri="{FF2B5EF4-FFF2-40B4-BE49-F238E27FC236}">
                  <a16:creationId xmlns:a16="http://schemas.microsoft.com/office/drawing/2014/main" id="{D36414E0-7298-2842-B663-7A20CDCF505C}"/>
                </a:ext>
              </a:extLst>
            </p:cNvPr>
            <p:cNvSpPr/>
            <p:nvPr/>
          </p:nvSpPr>
          <p:spPr>
            <a:xfrm>
              <a:off x="6643681" y="4891417"/>
              <a:ext cx="22613" cy="215"/>
            </a:xfrm>
            <a:custGeom>
              <a:avLst/>
              <a:gdLst>
                <a:gd name="connsiteX0" fmla="*/ 0 w 35572"/>
                <a:gd name="connsiteY0" fmla="*/ 0 h 215"/>
                <a:gd name="connsiteX1" fmla="*/ 35573 w 35572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572" h="215">
                  <a:moveTo>
                    <a:pt x="0" y="0"/>
                  </a:moveTo>
                  <a:lnTo>
                    <a:pt x="35573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08" name="フリーフォーム 1707">
              <a:extLst>
                <a:ext uri="{FF2B5EF4-FFF2-40B4-BE49-F238E27FC236}">
                  <a16:creationId xmlns:a16="http://schemas.microsoft.com/office/drawing/2014/main" id="{CC5D3BD1-D5AF-072B-52E3-8DA71F115CCD}"/>
                </a:ext>
              </a:extLst>
            </p:cNvPr>
            <p:cNvSpPr/>
            <p:nvPr/>
          </p:nvSpPr>
          <p:spPr>
            <a:xfrm>
              <a:off x="6692453" y="4891849"/>
              <a:ext cx="1639" cy="1270"/>
            </a:xfrm>
            <a:custGeom>
              <a:avLst/>
              <a:gdLst>
                <a:gd name="connsiteX0" fmla="*/ 0 w 2578"/>
                <a:gd name="connsiteY0" fmla="*/ 0 h 1270"/>
                <a:gd name="connsiteX1" fmla="*/ 2578 w 2578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78" h="1270">
                  <a:moveTo>
                    <a:pt x="0" y="0"/>
                  </a:moveTo>
                  <a:lnTo>
                    <a:pt x="2578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09" name="フリーフォーム 1708">
              <a:extLst>
                <a:ext uri="{FF2B5EF4-FFF2-40B4-BE49-F238E27FC236}">
                  <a16:creationId xmlns:a16="http://schemas.microsoft.com/office/drawing/2014/main" id="{ED461AB5-9DE3-D37E-FC25-D5ABF04FE88A}"/>
                </a:ext>
              </a:extLst>
            </p:cNvPr>
            <p:cNvSpPr/>
            <p:nvPr/>
          </p:nvSpPr>
          <p:spPr>
            <a:xfrm>
              <a:off x="6694092" y="4891849"/>
              <a:ext cx="25197" cy="215"/>
            </a:xfrm>
            <a:custGeom>
              <a:avLst/>
              <a:gdLst>
                <a:gd name="connsiteX0" fmla="*/ 0 w 39636"/>
                <a:gd name="connsiteY0" fmla="*/ 0 h 215"/>
                <a:gd name="connsiteX1" fmla="*/ 39637 w 39636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36" h="215">
                  <a:moveTo>
                    <a:pt x="0" y="0"/>
                  </a:moveTo>
                  <a:lnTo>
                    <a:pt x="39637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10" name="フリーフォーム 1709">
              <a:extLst>
                <a:ext uri="{FF2B5EF4-FFF2-40B4-BE49-F238E27FC236}">
                  <a16:creationId xmlns:a16="http://schemas.microsoft.com/office/drawing/2014/main" id="{33D4EEBB-5EA5-3B13-ACDF-08FAB9E4C62A}"/>
                </a:ext>
              </a:extLst>
            </p:cNvPr>
            <p:cNvSpPr/>
            <p:nvPr/>
          </p:nvSpPr>
          <p:spPr>
            <a:xfrm>
              <a:off x="6719289" y="4892064"/>
              <a:ext cx="25205" cy="1270"/>
            </a:xfrm>
            <a:custGeom>
              <a:avLst/>
              <a:gdLst>
                <a:gd name="connsiteX0" fmla="*/ 0 w 39649"/>
                <a:gd name="connsiteY0" fmla="*/ 0 h 1270"/>
                <a:gd name="connsiteX1" fmla="*/ 39649 w 39649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1270">
                  <a:moveTo>
                    <a:pt x="0" y="0"/>
                  </a:moveTo>
                  <a:lnTo>
                    <a:pt x="39649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11" name="フリーフォーム 1710">
              <a:extLst>
                <a:ext uri="{FF2B5EF4-FFF2-40B4-BE49-F238E27FC236}">
                  <a16:creationId xmlns:a16="http://schemas.microsoft.com/office/drawing/2014/main" id="{806B9463-27F5-D72C-5C68-6E3AA45C3607}"/>
                </a:ext>
              </a:extLst>
            </p:cNvPr>
            <p:cNvSpPr/>
            <p:nvPr/>
          </p:nvSpPr>
          <p:spPr>
            <a:xfrm>
              <a:off x="6744494" y="4892064"/>
              <a:ext cx="274" cy="1270"/>
            </a:xfrm>
            <a:custGeom>
              <a:avLst/>
              <a:gdLst>
                <a:gd name="connsiteX0" fmla="*/ 0 w 431"/>
                <a:gd name="connsiteY0" fmla="*/ 0 h 1270"/>
                <a:gd name="connsiteX1" fmla="*/ 432 w 431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1" h="1270">
                  <a:moveTo>
                    <a:pt x="0" y="0"/>
                  </a:moveTo>
                  <a:lnTo>
                    <a:pt x="432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12" name="フリーフォーム 1711">
              <a:extLst>
                <a:ext uri="{FF2B5EF4-FFF2-40B4-BE49-F238E27FC236}">
                  <a16:creationId xmlns:a16="http://schemas.microsoft.com/office/drawing/2014/main" id="{89EB54C9-760C-D90D-6219-EF2F0A4E5811}"/>
                </a:ext>
              </a:extLst>
            </p:cNvPr>
            <p:cNvSpPr/>
            <p:nvPr/>
          </p:nvSpPr>
          <p:spPr>
            <a:xfrm>
              <a:off x="6770927" y="4892280"/>
              <a:ext cx="23978" cy="215"/>
            </a:xfrm>
            <a:custGeom>
              <a:avLst/>
              <a:gdLst>
                <a:gd name="connsiteX0" fmla="*/ 0 w 37718"/>
                <a:gd name="connsiteY0" fmla="*/ 0 h 215"/>
                <a:gd name="connsiteX1" fmla="*/ 37719 w 37718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18" h="215">
                  <a:moveTo>
                    <a:pt x="0" y="0"/>
                  </a:moveTo>
                  <a:lnTo>
                    <a:pt x="37719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13" name="フリーフォーム 1712">
              <a:extLst>
                <a:ext uri="{FF2B5EF4-FFF2-40B4-BE49-F238E27FC236}">
                  <a16:creationId xmlns:a16="http://schemas.microsoft.com/office/drawing/2014/main" id="{803A8AFC-4709-0A75-9BA4-02C9291A9979}"/>
                </a:ext>
              </a:extLst>
            </p:cNvPr>
            <p:cNvSpPr/>
            <p:nvPr/>
          </p:nvSpPr>
          <p:spPr>
            <a:xfrm>
              <a:off x="6794905" y="4892496"/>
              <a:ext cx="25205" cy="215"/>
            </a:xfrm>
            <a:custGeom>
              <a:avLst/>
              <a:gdLst>
                <a:gd name="connsiteX0" fmla="*/ 0 w 39649"/>
                <a:gd name="connsiteY0" fmla="*/ 0 h 215"/>
                <a:gd name="connsiteX1" fmla="*/ 39649 w 39649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215">
                  <a:moveTo>
                    <a:pt x="0" y="0"/>
                  </a:moveTo>
                  <a:lnTo>
                    <a:pt x="39649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14" name="フリーフォーム 1713">
              <a:extLst>
                <a:ext uri="{FF2B5EF4-FFF2-40B4-BE49-F238E27FC236}">
                  <a16:creationId xmlns:a16="http://schemas.microsoft.com/office/drawing/2014/main" id="{54781F99-BFDB-AE97-399E-66780A02AE5A}"/>
                </a:ext>
              </a:extLst>
            </p:cNvPr>
            <p:cNvSpPr/>
            <p:nvPr/>
          </p:nvSpPr>
          <p:spPr>
            <a:xfrm>
              <a:off x="6820110" y="4892712"/>
              <a:ext cx="3132" cy="1270"/>
            </a:xfrm>
            <a:custGeom>
              <a:avLst/>
              <a:gdLst>
                <a:gd name="connsiteX0" fmla="*/ 0 w 4927"/>
                <a:gd name="connsiteY0" fmla="*/ 0 h 1270"/>
                <a:gd name="connsiteX1" fmla="*/ 4928 w 4927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27" h="1270">
                  <a:moveTo>
                    <a:pt x="0" y="0"/>
                  </a:moveTo>
                  <a:lnTo>
                    <a:pt x="4928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15" name="フリーフォーム 1714">
              <a:extLst>
                <a:ext uri="{FF2B5EF4-FFF2-40B4-BE49-F238E27FC236}">
                  <a16:creationId xmlns:a16="http://schemas.microsoft.com/office/drawing/2014/main" id="{BC36D64C-5F42-4DB2-EFA7-A993F7BAC53F}"/>
                </a:ext>
              </a:extLst>
            </p:cNvPr>
            <p:cNvSpPr/>
            <p:nvPr/>
          </p:nvSpPr>
          <p:spPr>
            <a:xfrm>
              <a:off x="6849401" y="4892915"/>
              <a:ext cx="21120" cy="1270"/>
            </a:xfrm>
            <a:custGeom>
              <a:avLst/>
              <a:gdLst>
                <a:gd name="connsiteX0" fmla="*/ 0 w 33223"/>
                <a:gd name="connsiteY0" fmla="*/ 0 h 1270"/>
                <a:gd name="connsiteX1" fmla="*/ 33223 w 33223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223" h="1270">
                  <a:moveTo>
                    <a:pt x="0" y="0"/>
                  </a:moveTo>
                  <a:lnTo>
                    <a:pt x="33223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16" name="フリーフォーム 1715">
              <a:extLst>
                <a:ext uri="{FF2B5EF4-FFF2-40B4-BE49-F238E27FC236}">
                  <a16:creationId xmlns:a16="http://schemas.microsoft.com/office/drawing/2014/main" id="{E2C290FA-2CD3-8B69-486E-64DE9045E0B5}"/>
                </a:ext>
              </a:extLst>
            </p:cNvPr>
            <p:cNvSpPr/>
            <p:nvPr/>
          </p:nvSpPr>
          <p:spPr>
            <a:xfrm>
              <a:off x="6870521" y="4892915"/>
              <a:ext cx="25205" cy="215"/>
            </a:xfrm>
            <a:custGeom>
              <a:avLst/>
              <a:gdLst>
                <a:gd name="connsiteX0" fmla="*/ 0 w 39649"/>
                <a:gd name="connsiteY0" fmla="*/ 0 h 215"/>
                <a:gd name="connsiteX1" fmla="*/ 39650 w 39649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215">
                  <a:moveTo>
                    <a:pt x="0" y="0"/>
                  </a:moveTo>
                  <a:lnTo>
                    <a:pt x="39650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17" name="フリーフォーム 1716">
              <a:extLst>
                <a:ext uri="{FF2B5EF4-FFF2-40B4-BE49-F238E27FC236}">
                  <a16:creationId xmlns:a16="http://schemas.microsoft.com/office/drawing/2014/main" id="{9AA6ACF3-8A47-FF95-EBD7-23391D71C9D2}"/>
                </a:ext>
              </a:extLst>
            </p:cNvPr>
            <p:cNvSpPr/>
            <p:nvPr/>
          </p:nvSpPr>
          <p:spPr>
            <a:xfrm>
              <a:off x="6895726" y="4893131"/>
              <a:ext cx="5990" cy="1270"/>
            </a:xfrm>
            <a:custGeom>
              <a:avLst/>
              <a:gdLst>
                <a:gd name="connsiteX0" fmla="*/ 0 w 9423"/>
                <a:gd name="connsiteY0" fmla="*/ 0 h 1270"/>
                <a:gd name="connsiteX1" fmla="*/ 9423 w 9423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3" h="1270">
                  <a:moveTo>
                    <a:pt x="0" y="0"/>
                  </a:moveTo>
                  <a:lnTo>
                    <a:pt x="9423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18" name="フリーフォーム 1717">
              <a:extLst>
                <a:ext uri="{FF2B5EF4-FFF2-40B4-BE49-F238E27FC236}">
                  <a16:creationId xmlns:a16="http://schemas.microsoft.com/office/drawing/2014/main" id="{B52E8172-854A-4400-F4F6-D8A1BE929C84}"/>
                </a:ext>
              </a:extLst>
            </p:cNvPr>
            <p:cNvSpPr/>
            <p:nvPr/>
          </p:nvSpPr>
          <p:spPr>
            <a:xfrm>
              <a:off x="6927875" y="4893347"/>
              <a:ext cx="18254" cy="1270"/>
            </a:xfrm>
            <a:custGeom>
              <a:avLst/>
              <a:gdLst>
                <a:gd name="connsiteX0" fmla="*/ 0 w 28714"/>
                <a:gd name="connsiteY0" fmla="*/ 0 h 1270"/>
                <a:gd name="connsiteX1" fmla="*/ 28715 w 28714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714" h="1270">
                  <a:moveTo>
                    <a:pt x="0" y="0"/>
                  </a:moveTo>
                  <a:lnTo>
                    <a:pt x="28715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19" name="フリーフォーム 1718">
              <a:extLst>
                <a:ext uri="{FF2B5EF4-FFF2-40B4-BE49-F238E27FC236}">
                  <a16:creationId xmlns:a16="http://schemas.microsoft.com/office/drawing/2014/main" id="{EBB21194-0CA4-FD55-6B39-90D658976792}"/>
                </a:ext>
              </a:extLst>
            </p:cNvPr>
            <p:cNvSpPr/>
            <p:nvPr/>
          </p:nvSpPr>
          <p:spPr>
            <a:xfrm>
              <a:off x="6946128" y="4893347"/>
              <a:ext cx="25205" cy="215"/>
            </a:xfrm>
            <a:custGeom>
              <a:avLst/>
              <a:gdLst>
                <a:gd name="connsiteX0" fmla="*/ 0 w 39649"/>
                <a:gd name="connsiteY0" fmla="*/ 0 h 215"/>
                <a:gd name="connsiteX1" fmla="*/ 39649 w 39649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215">
                  <a:moveTo>
                    <a:pt x="0" y="0"/>
                  </a:moveTo>
                  <a:lnTo>
                    <a:pt x="39649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20" name="フリーフォーム 1719">
              <a:extLst>
                <a:ext uri="{FF2B5EF4-FFF2-40B4-BE49-F238E27FC236}">
                  <a16:creationId xmlns:a16="http://schemas.microsoft.com/office/drawing/2014/main" id="{2B5AC29F-7E10-A7FC-3676-50A73E0ACF90}"/>
                </a:ext>
              </a:extLst>
            </p:cNvPr>
            <p:cNvSpPr/>
            <p:nvPr/>
          </p:nvSpPr>
          <p:spPr>
            <a:xfrm>
              <a:off x="6971334" y="4893563"/>
              <a:ext cx="8856" cy="1270"/>
            </a:xfrm>
            <a:custGeom>
              <a:avLst/>
              <a:gdLst>
                <a:gd name="connsiteX0" fmla="*/ 0 w 13931"/>
                <a:gd name="connsiteY0" fmla="*/ 0 h 1270"/>
                <a:gd name="connsiteX1" fmla="*/ 13932 w 13931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931" h="1270">
                  <a:moveTo>
                    <a:pt x="0" y="0"/>
                  </a:moveTo>
                  <a:lnTo>
                    <a:pt x="13932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21" name="フリーフォーム 1720">
              <a:extLst>
                <a:ext uri="{FF2B5EF4-FFF2-40B4-BE49-F238E27FC236}">
                  <a16:creationId xmlns:a16="http://schemas.microsoft.com/office/drawing/2014/main" id="{4311691C-7EAB-2549-CA58-4C27A8C943DA}"/>
                </a:ext>
              </a:extLst>
            </p:cNvPr>
            <p:cNvSpPr/>
            <p:nvPr/>
          </p:nvSpPr>
          <p:spPr>
            <a:xfrm>
              <a:off x="7006349" y="4893779"/>
              <a:ext cx="15533" cy="1270"/>
            </a:xfrm>
            <a:custGeom>
              <a:avLst/>
              <a:gdLst>
                <a:gd name="connsiteX0" fmla="*/ 0 w 24434"/>
                <a:gd name="connsiteY0" fmla="*/ 0 h 1270"/>
                <a:gd name="connsiteX1" fmla="*/ 24435 w 24434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434" h="1270">
                  <a:moveTo>
                    <a:pt x="0" y="0"/>
                  </a:moveTo>
                  <a:lnTo>
                    <a:pt x="24435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22" name="フリーフォーム 1721">
              <a:extLst>
                <a:ext uri="{FF2B5EF4-FFF2-40B4-BE49-F238E27FC236}">
                  <a16:creationId xmlns:a16="http://schemas.microsoft.com/office/drawing/2014/main" id="{E4215ACD-2E70-9BB6-7FDD-25AD68CDADBB}"/>
                </a:ext>
              </a:extLst>
            </p:cNvPr>
            <p:cNvSpPr/>
            <p:nvPr/>
          </p:nvSpPr>
          <p:spPr>
            <a:xfrm>
              <a:off x="7021882" y="4893779"/>
              <a:ext cx="25205" cy="215"/>
            </a:xfrm>
            <a:custGeom>
              <a:avLst/>
              <a:gdLst>
                <a:gd name="connsiteX0" fmla="*/ 0 w 39649"/>
                <a:gd name="connsiteY0" fmla="*/ 0 h 215"/>
                <a:gd name="connsiteX1" fmla="*/ 39649 w 39649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215">
                  <a:moveTo>
                    <a:pt x="0" y="0"/>
                  </a:moveTo>
                  <a:lnTo>
                    <a:pt x="39649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23" name="フリーフォーム 1722">
              <a:extLst>
                <a:ext uri="{FF2B5EF4-FFF2-40B4-BE49-F238E27FC236}">
                  <a16:creationId xmlns:a16="http://schemas.microsoft.com/office/drawing/2014/main" id="{903D1898-18C8-7759-9614-966808828793}"/>
                </a:ext>
              </a:extLst>
            </p:cNvPr>
            <p:cNvSpPr/>
            <p:nvPr/>
          </p:nvSpPr>
          <p:spPr>
            <a:xfrm>
              <a:off x="7047087" y="4893995"/>
              <a:ext cx="11577" cy="1270"/>
            </a:xfrm>
            <a:custGeom>
              <a:avLst/>
              <a:gdLst>
                <a:gd name="connsiteX0" fmla="*/ 0 w 18211"/>
                <a:gd name="connsiteY0" fmla="*/ 0 h 1270"/>
                <a:gd name="connsiteX1" fmla="*/ 18212 w 18211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211" h="1270">
                  <a:moveTo>
                    <a:pt x="0" y="0"/>
                  </a:moveTo>
                  <a:lnTo>
                    <a:pt x="18212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24" name="フリーフォーム 1723">
              <a:extLst>
                <a:ext uri="{FF2B5EF4-FFF2-40B4-BE49-F238E27FC236}">
                  <a16:creationId xmlns:a16="http://schemas.microsoft.com/office/drawing/2014/main" id="{B4A1BFBB-7281-7C10-6753-9C53BFE1586C}"/>
                </a:ext>
              </a:extLst>
            </p:cNvPr>
            <p:cNvSpPr/>
            <p:nvPr/>
          </p:nvSpPr>
          <p:spPr>
            <a:xfrm>
              <a:off x="7084823" y="4893995"/>
              <a:ext cx="12667" cy="1270"/>
            </a:xfrm>
            <a:custGeom>
              <a:avLst/>
              <a:gdLst>
                <a:gd name="connsiteX0" fmla="*/ 0 w 19926"/>
                <a:gd name="connsiteY0" fmla="*/ 0 h 1270"/>
                <a:gd name="connsiteX1" fmla="*/ 19926 w 19926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926" h="1270">
                  <a:moveTo>
                    <a:pt x="0" y="0"/>
                  </a:moveTo>
                  <a:lnTo>
                    <a:pt x="19926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25" name="フリーフォーム 1724">
              <a:extLst>
                <a:ext uri="{FF2B5EF4-FFF2-40B4-BE49-F238E27FC236}">
                  <a16:creationId xmlns:a16="http://schemas.microsoft.com/office/drawing/2014/main" id="{93003297-A12A-B377-F0FA-4B6963A913C6}"/>
                </a:ext>
              </a:extLst>
            </p:cNvPr>
            <p:cNvSpPr/>
            <p:nvPr/>
          </p:nvSpPr>
          <p:spPr>
            <a:xfrm>
              <a:off x="7097490" y="4893995"/>
              <a:ext cx="25205" cy="215"/>
            </a:xfrm>
            <a:custGeom>
              <a:avLst/>
              <a:gdLst>
                <a:gd name="connsiteX0" fmla="*/ 0 w 39649"/>
                <a:gd name="connsiteY0" fmla="*/ 0 h 215"/>
                <a:gd name="connsiteX1" fmla="*/ 39649 w 39649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215">
                  <a:moveTo>
                    <a:pt x="0" y="0"/>
                  </a:moveTo>
                  <a:lnTo>
                    <a:pt x="39649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26" name="フリーフォーム 1725">
              <a:extLst>
                <a:ext uri="{FF2B5EF4-FFF2-40B4-BE49-F238E27FC236}">
                  <a16:creationId xmlns:a16="http://schemas.microsoft.com/office/drawing/2014/main" id="{9C6958A6-A0C3-3CB0-A780-ED83EFCA7E2A}"/>
                </a:ext>
              </a:extLst>
            </p:cNvPr>
            <p:cNvSpPr/>
            <p:nvPr/>
          </p:nvSpPr>
          <p:spPr>
            <a:xfrm>
              <a:off x="7122695" y="4894211"/>
              <a:ext cx="14443" cy="1270"/>
            </a:xfrm>
            <a:custGeom>
              <a:avLst/>
              <a:gdLst>
                <a:gd name="connsiteX0" fmla="*/ 0 w 22720"/>
                <a:gd name="connsiteY0" fmla="*/ 0 h 1270"/>
                <a:gd name="connsiteX1" fmla="*/ 22720 w 22720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720" h="1270">
                  <a:moveTo>
                    <a:pt x="0" y="0"/>
                  </a:moveTo>
                  <a:lnTo>
                    <a:pt x="22720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27" name="フリーフォーム 1726">
              <a:extLst>
                <a:ext uri="{FF2B5EF4-FFF2-40B4-BE49-F238E27FC236}">
                  <a16:creationId xmlns:a16="http://schemas.microsoft.com/office/drawing/2014/main" id="{949F0D59-CED3-AD23-7857-040DFC6FD081}"/>
                </a:ext>
              </a:extLst>
            </p:cNvPr>
            <p:cNvSpPr/>
            <p:nvPr/>
          </p:nvSpPr>
          <p:spPr>
            <a:xfrm>
              <a:off x="7163297" y="4894427"/>
              <a:ext cx="9809" cy="1270"/>
            </a:xfrm>
            <a:custGeom>
              <a:avLst/>
              <a:gdLst>
                <a:gd name="connsiteX0" fmla="*/ 0 w 15430"/>
                <a:gd name="connsiteY0" fmla="*/ 0 h 1270"/>
                <a:gd name="connsiteX1" fmla="*/ 15430 w 15430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430" h="1270">
                  <a:moveTo>
                    <a:pt x="0" y="0"/>
                  </a:moveTo>
                  <a:lnTo>
                    <a:pt x="15430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28" name="フリーフォーム 1727">
              <a:extLst>
                <a:ext uri="{FF2B5EF4-FFF2-40B4-BE49-F238E27FC236}">
                  <a16:creationId xmlns:a16="http://schemas.microsoft.com/office/drawing/2014/main" id="{D0A8D80D-1685-962E-68C8-C725985165DF}"/>
                </a:ext>
              </a:extLst>
            </p:cNvPr>
            <p:cNvSpPr/>
            <p:nvPr/>
          </p:nvSpPr>
          <p:spPr>
            <a:xfrm>
              <a:off x="7173106" y="4894427"/>
              <a:ext cx="25205" cy="1270"/>
            </a:xfrm>
            <a:custGeom>
              <a:avLst/>
              <a:gdLst>
                <a:gd name="connsiteX0" fmla="*/ 0 w 39649"/>
                <a:gd name="connsiteY0" fmla="*/ 0 h 1270"/>
                <a:gd name="connsiteX1" fmla="*/ 39650 w 39649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1270">
                  <a:moveTo>
                    <a:pt x="0" y="0"/>
                  </a:moveTo>
                  <a:lnTo>
                    <a:pt x="39650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29" name="フリーフォーム 1728">
              <a:extLst>
                <a:ext uri="{FF2B5EF4-FFF2-40B4-BE49-F238E27FC236}">
                  <a16:creationId xmlns:a16="http://schemas.microsoft.com/office/drawing/2014/main" id="{7A6EB36B-2BEF-76B6-E4DF-98DE5C30B324}"/>
                </a:ext>
              </a:extLst>
            </p:cNvPr>
            <p:cNvSpPr/>
            <p:nvPr/>
          </p:nvSpPr>
          <p:spPr>
            <a:xfrm>
              <a:off x="7198311" y="4894427"/>
              <a:ext cx="17301" cy="203"/>
            </a:xfrm>
            <a:custGeom>
              <a:avLst/>
              <a:gdLst>
                <a:gd name="connsiteX0" fmla="*/ 0 w 27216"/>
                <a:gd name="connsiteY0" fmla="*/ 0 h 203"/>
                <a:gd name="connsiteX1" fmla="*/ 27216 w 27216"/>
                <a:gd name="connsiteY1" fmla="*/ 203 h 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216" h="203">
                  <a:moveTo>
                    <a:pt x="0" y="0"/>
                  </a:moveTo>
                  <a:lnTo>
                    <a:pt x="27216" y="203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30" name="フリーフォーム 1729">
              <a:extLst>
                <a:ext uri="{FF2B5EF4-FFF2-40B4-BE49-F238E27FC236}">
                  <a16:creationId xmlns:a16="http://schemas.microsoft.com/office/drawing/2014/main" id="{66781F6E-248F-F5C6-2922-B11299CE7317}"/>
                </a:ext>
              </a:extLst>
            </p:cNvPr>
            <p:cNvSpPr/>
            <p:nvPr/>
          </p:nvSpPr>
          <p:spPr>
            <a:xfrm>
              <a:off x="7241770" y="4894630"/>
              <a:ext cx="6951" cy="1270"/>
            </a:xfrm>
            <a:custGeom>
              <a:avLst/>
              <a:gdLst>
                <a:gd name="connsiteX0" fmla="*/ 0 w 10934"/>
                <a:gd name="connsiteY0" fmla="*/ 0 h 1270"/>
                <a:gd name="connsiteX1" fmla="*/ 10935 w 10934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934" h="1270">
                  <a:moveTo>
                    <a:pt x="0" y="0"/>
                  </a:moveTo>
                  <a:lnTo>
                    <a:pt x="10935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31" name="フリーフォーム 1730">
              <a:extLst>
                <a:ext uri="{FF2B5EF4-FFF2-40B4-BE49-F238E27FC236}">
                  <a16:creationId xmlns:a16="http://schemas.microsoft.com/office/drawing/2014/main" id="{A86EA7A4-2028-0B59-75EF-134D7384D49E}"/>
                </a:ext>
              </a:extLst>
            </p:cNvPr>
            <p:cNvSpPr/>
            <p:nvPr/>
          </p:nvSpPr>
          <p:spPr>
            <a:xfrm>
              <a:off x="7248721" y="4894630"/>
              <a:ext cx="25205" cy="1270"/>
            </a:xfrm>
            <a:custGeom>
              <a:avLst/>
              <a:gdLst>
                <a:gd name="connsiteX0" fmla="*/ 0 w 39649"/>
                <a:gd name="connsiteY0" fmla="*/ 0 h 1270"/>
                <a:gd name="connsiteX1" fmla="*/ 39649 w 39649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1270">
                  <a:moveTo>
                    <a:pt x="0" y="0"/>
                  </a:moveTo>
                  <a:lnTo>
                    <a:pt x="39649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32" name="フリーフォーム 1731">
              <a:extLst>
                <a:ext uri="{FF2B5EF4-FFF2-40B4-BE49-F238E27FC236}">
                  <a16:creationId xmlns:a16="http://schemas.microsoft.com/office/drawing/2014/main" id="{0FF91626-A03A-2F64-2053-CC9AD79105D8}"/>
                </a:ext>
              </a:extLst>
            </p:cNvPr>
            <p:cNvSpPr/>
            <p:nvPr/>
          </p:nvSpPr>
          <p:spPr>
            <a:xfrm>
              <a:off x="7273927" y="4894630"/>
              <a:ext cx="20159" cy="215"/>
            </a:xfrm>
            <a:custGeom>
              <a:avLst/>
              <a:gdLst>
                <a:gd name="connsiteX0" fmla="*/ 0 w 31711"/>
                <a:gd name="connsiteY0" fmla="*/ 0 h 215"/>
                <a:gd name="connsiteX1" fmla="*/ 31712 w 31711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1711" h="215">
                  <a:moveTo>
                    <a:pt x="0" y="0"/>
                  </a:moveTo>
                  <a:lnTo>
                    <a:pt x="31712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33" name="フリーフォーム 1732">
              <a:extLst>
                <a:ext uri="{FF2B5EF4-FFF2-40B4-BE49-F238E27FC236}">
                  <a16:creationId xmlns:a16="http://schemas.microsoft.com/office/drawing/2014/main" id="{B7B5DB54-6DF0-42FD-0EBD-3544C4361CFB}"/>
                </a:ext>
              </a:extLst>
            </p:cNvPr>
            <p:cNvSpPr/>
            <p:nvPr/>
          </p:nvSpPr>
          <p:spPr>
            <a:xfrm>
              <a:off x="7320244" y="4894846"/>
              <a:ext cx="4222" cy="1270"/>
            </a:xfrm>
            <a:custGeom>
              <a:avLst/>
              <a:gdLst>
                <a:gd name="connsiteX0" fmla="*/ 0 w 6642"/>
                <a:gd name="connsiteY0" fmla="*/ 0 h 1270"/>
                <a:gd name="connsiteX1" fmla="*/ 6642 w 6642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642" h="1270">
                  <a:moveTo>
                    <a:pt x="0" y="0"/>
                  </a:moveTo>
                  <a:lnTo>
                    <a:pt x="6642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34" name="フリーフォーム 1733">
              <a:extLst>
                <a:ext uri="{FF2B5EF4-FFF2-40B4-BE49-F238E27FC236}">
                  <a16:creationId xmlns:a16="http://schemas.microsoft.com/office/drawing/2014/main" id="{0C20C4F1-1690-192A-D304-8B2552B31B97}"/>
                </a:ext>
              </a:extLst>
            </p:cNvPr>
            <p:cNvSpPr/>
            <p:nvPr/>
          </p:nvSpPr>
          <p:spPr>
            <a:xfrm>
              <a:off x="7324467" y="4894846"/>
              <a:ext cx="25205" cy="1270"/>
            </a:xfrm>
            <a:custGeom>
              <a:avLst/>
              <a:gdLst>
                <a:gd name="connsiteX0" fmla="*/ 0 w 39649"/>
                <a:gd name="connsiteY0" fmla="*/ 0 h 1270"/>
                <a:gd name="connsiteX1" fmla="*/ 39650 w 39649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1270">
                  <a:moveTo>
                    <a:pt x="0" y="0"/>
                  </a:moveTo>
                  <a:lnTo>
                    <a:pt x="39650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35" name="フリーフォーム 1734">
              <a:extLst>
                <a:ext uri="{FF2B5EF4-FFF2-40B4-BE49-F238E27FC236}">
                  <a16:creationId xmlns:a16="http://schemas.microsoft.com/office/drawing/2014/main" id="{A5831E68-B75D-9BFF-0ABC-861F067FEAF6}"/>
                </a:ext>
              </a:extLst>
            </p:cNvPr>
            <p:cNvSpPr/>
            <p:nvPr/>
          </p:nvSpPr>
          <p:spPr>
            <a:xfrm>
              <a:off x="7349672" y="4894846"/>
              <a:ext cx="22888" cy="215"/>
            </a:xfrm>
            <a:custGeom>
              <a:avLst/>
              <a:gdLst>
                <a:gd name="connsiteX0" fmla="*/ 0 w 36004"/>
                <a:gd name="connsiteY0" fmla="*/ 0 h 215"/>
                <a:gd name="connsiteX1" fmla="*/ 36004 w 36004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004" h="215">
                  <a:moveTo>
                    <a:pt x="0" y="0"/>
                  </a:moveTo>
                  <a:lnTo>
                    <a:pt x="36004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36" name="フリーフォーム 1735">
              <a:extLst>
                <a:ext uri="{FF2B5EF4-FFF2-40B4-BE49-F238E27FC236}">
                  <a16:creationId xmlns:a16="http://schemas.microsoft.com/office/drawing/2014/main" id="{C11DB987-389F-D7FC-E685-DD814CCAAC58}"/>
                </a:ext>
              </a:extLst>
            </p:cNvPr>
            <p:cNvSpPr/>
            <p:nvPr/>
          </p:nvSpPr>
          <p:spPr>
            <a:xfrm>
              <a:off x="7398718" y="4895062"/>
              <a:ext cx="1364" cy="1270"/>
            </a:xfrm>
            <a:custGeom>
              <a:avLst/>
              <a:gdLst>
                <a:gd name="connsiteX0" fmla="*/ 0 w 2146"/>
                <a:gd name="connsiteY0" fmla="*/ 0 h 1270"/>
                <a:gd name="connsiteX1" fmla="*/ 2146 w 2146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6" h="1270">
                  <a:moveTo>
                    <a:pt x="0" y="0"/>
                  </a:moveTo>
                  <a:lnTo>
                    <a:pt x="2146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37" name="フリーフォーム 1736">
              <a:extLst>
                <a:ext uri="{FF2B5EF4-FFF2-40B4-BE49-F238E27FC236}">
                  <a16:creationId xmlns:a16="http://schemas.microsoft.com/office/drawing/2014/main" id="{66D2BF83-20CE-18CA-EB04-CC4E88EC854E}"/>
                </a:ext>
              </a:extLst>
            </p:cNvPr>
            <p:cNvSpPr/>
            <p:nvPr/>
          </p:nvSpPr>
          <p:spPr>
            <a:xfrm>
              <a:off x="7400083" y="4895062"/>
              <a:ext cx="25205" cy="1270"/>
            </a:xfrm>
            <a:custGeom>
              <a:avLst/>
              <a:gdLst>
                <a:gd name="connsiteX0" fmla="*/ 0 w 39649"/>
                <a:gd name="connsiteY0" fmla="*/ 0 h 1270"/>
                <a:gd name="connsiteX1" fmla="*/ 39649 w 39649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1270">
                  <a:moveTo>
                    <a:pt x="0" y="0"/>
                  </a:moveTo>
                  <a:lnTo>
                    <a:pt x="39649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38" name="フリーフォーム 1737">
              <a:extLst>
                <a:ext uri="{FF2B5EF4-FFF2-40B4-BE49-F238E27FC236}">
                  <a16:creationId xmlns:a16="http://schemas.microsoft.com/office/drawing/2014/main" id="{4691B778-95A8-E15C-A9C3-A1FB8237AD95}"/>
                </a:ext>
              </a:extLst>
            </p:cNvPr>
            <p:cNvSpPr/>
            <p:nvPr/>
          </p:nvSpPr>
          <p:spPr>
            <a:xfrm>
              <a:off x="7425288" y="4895062"/>
              <a:ext cx="25205" cy="215"/>
            </a:xfrm>
            <a:custGeom>
              <a:avLst/>
              <a:gdLst>
                <a:gd name="connsiteX0" fmla="*/ 0 w 39649"/>
                <a:gd name="connsiteY0" fmla="*/ 0 h 215"/>
                <a:gd name="connsiteX1" fmla="*/ 39649 w 39649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215">
                  <a:moveTo>
                    <a:pt x="0" y="0"/>
                  </a:moveTo>
                  <a:lnTo>
                    <a:pt x="39649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39" name="フリーフォーム 1738">
              <a:extLst>
                <a:ext uri="{FF2B5EF4-FFF2-40B4-BE49-F238E27FC236}">
                  <a16:creationId xmlns:a16="http://schemas.microsoft.com/office/drawing/2014/main" id="{40006CD7-E636-C69A-5135-15101281E1EE}"/>
                </a:ext>
              </a:extLst>
            </p:cNvPr>
            <p:cNvSpPr/>
            <p:nvPr/>
          </p:nvSpPr>
          <p:spPr>
            <a:xfrm>
              <a:off x="7450493" y="4895278"/>
              <a:ext cx="540" cy="1270"/>
            </a:xfrm>
            <a:custGeom>
              <a:avLst/>
              <a:gdLst>
                <a:gd name="connsiteX0" fmla="*/ 0 w 850"/>
                <a:gd name="connsiteY0" fmla="*/ 0 h 1270"/>
                <a:gd name="connsiteX1" fmla="*/ 851 w 850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0" h="1270">
                  <a:moveTo>
                    <a:pt x="0" y="0"/>
                  </a:moveTo>
                  <a:lnTo>
                    <a:pt x="851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40" name="フリーフォーム 1739">
              <a:extLst>
                <a:ext uri="{FF2B5EF4-FFF2-40B4-BE49-F238E27FC236}">
                  <a16:creationId xmlns:a16="http://schemas.microsoft.com/office/drawing/2014/main" id="{A2493B23-F3D7-20B5-1979-1C18F1AE07D6}"/>
                </a:ext>
              </a:extLst>
            </p:cNvPr>
            <p:cNvSpPr/>
            <p:nvPr/>
          </p:nvSpPr>
          <p:spPr>
            <a:xfrm>
              <a:off x="7477192" y="4895278"/>
              <a:ext cx="23704" cy="1270"/>
            </a:xfrm>
            <a:custGeom>
              <a:avLst/>
              <a:gdLst>
                <a:gd name="connsiteX0" fmla="*/ 0 w 37287"/>
                <a:gd name="connsiteY0" fmla="*/ 0 h 1270"/>
                <a:gd name="connsiteX1" fmla="*/ 37287 w 37287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287" h="1270">
                  <a:moveTo>
                    <a:pt x="0" y="0"/>
                  </a:moveTo>
                  <a:lnTo>
                    <a:pt x="37287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41" name="フリーフォーム 1740">
              <a:extLst>
                <a:ext uri="{FF2B5EF4-FFF2-40B4-BE49-F238E27FC236}">
                  <a16:creationId xmlns:a16="http://schemas.microsoft.com/office/drawing/2014/main" id="{9815CDDA-2053-0F7D-505B-1AD2388CB10F}"/>
                </a:ext>
              </a:extLst>
            </p:cNvPr>
            <p:cNvSpPr/>
            <p:nvPr/>
          </p:nvSpPr>
          <p:spPr>
            <a:xfrm>
              <a:off x="7500896" y="4895278"/>
              <a:ext cx="25205" cy="1270"/>
            </a:xfrm>
            <a:custGeom>
              <a:avLst/>
              <a:gdLst>
                <a:gd name="connsiteX0" fmla="*/ 0 w 39649"/>
                <a:gd name="connsiteY0" fmla="*/ 0 h 1270"/>
                <a:gd name="connsiteX1" fmla="*/ 39649 w 39649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1270">
                  <a:moveTo>
                    <a:pt x="0" y="0"/>
                  </a:moveTo>
                  <a:lnTo>
                    <a:pt x="39649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42" name="フリーフォーム 1741">
              <a:extLst>
                <a:ext uri="{FF2B5EF4-FFF2-40B4-BE49-F238E27FC236}">
                  <a16:creationId xmlns:a16="http://schemas.microsoft.com/office/drawing/2014/main" id="{0C8AED5F-F123-6A01-8C1C-0330E60A024A}"/>
                </a:ext>
              </a:extLst>
            </p:cNvPr>
            <p:cNvSpPr/>
            <p:nvPr/>
          </p:nvSpPr>
          <p:spPr>
            <a:xfrm>
              <a:off x="7526101" y="4895278"/>
              <a:ext cx="3407" cy="1270"/>
            </a:xfrm>
            <a:custGeom>
              <a:avLst/>
              <a:gdLst>
                <a:gd name="connsiteX0" fmla="*/ 0 w 5359"/>
                <a:gd name="connsiteY0" fmla="*/ 0 h 1270"/>
                <a:gd name="connsiteX1" fmla="*/ 5360 w 5359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59" h="1270">
                  <a:moveTo>
                    <a:pt x="0" y="0"/>
                  </a:moveTo>
                  <a:lnTo>
                    <a:pt x="5360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43" name="フリーフォーム 1742">
              <a:extLst>
                <a:ext uri="{FF2B5EF4-FFF2-40B4-BE49-F238E27FC236}">
                  <a16:creationId xmlns:a16="http://schemas.microsoft.com/office/drawing/2014/main" id="{85975D3D-FEC3-E044-CDA9-E0DBF9E1BE13}"/>
                </a:ext>
              </a:extLst>
            </p:cNvPr>
            <p:cNvSpPr/>
            <p:nvPr/>
          </p:nvSpPr>
          <p:spPr>
            <a:xfrm>
              <a:off x="7555666" y="4895493"/>
              <a:ext cx="20845" cy="1270"/>
            </a:xfrm>
            <a:custGeom>
              <a:avLst/>
              <a:gdLst>
                <a:gd name="connsiteX0" fmla="*/ 0 w 32791"/>
                <a:gd name="connsiteY0" fmla="*/ 0 h 1270"/>
                <a:gd name="connsiteX1" fmla="*/ 32791 w 32791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791" h="1270">
                  <a:moveTo>
                    <a:pt x="0" y="0"/>
                  </a:moveTo>
                  <a:lnTo>
                    <a:pt x="32791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44" name="フリーフォーム 1743">
              <a:extLst>
                <a:ext uri="{FF2B5EF4-FFF2-40B4-BE49-F238E27FC236}">
                  <a16:creationId xmlns:a16="http://schemas.microsoft.com/office/drawing/2014/main" id="{7AE6FF9A-8F8C-6CD5-AB49-A275E769132D}"/>
                </a:ext>
              </a:extLst>
            </p:cNvPr>
            <p:cNvSpPr/>
            <p:nvPr/>
          </p:nvSpPr>
          <p:spPr>
            <a:xfrm>
              <a:off x="7576512" y="4895493"/>
              <a:ext cx="25205" cy="1270"/>
            </a:xfrm>
            <a:custGeom>
              <a:avLst/>
              <a:gdLst>
                <a:gd name="connsiteX0" fmla="*/ 0 w 39649"/>
                <a:gd name="connsiteY0" fmla="*/ 0 h 1270"/>
                <a:gd name="connsiteX1" fmla="*/ 39649 w 39649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1270">
                  <a:moveTo>
                    <a:pt x="0" y="0"/>
                  </a:moveTo>
                  <a:lnTo>
                    <a:pt x="39649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45" name="フリーフォーム 1744">
              <a:extLst>
                <a:ext uri="{FF2B5EF4-FFF2-40B4-BE49-F238E27FC236}">
                  <a16:creationId xmlns:a16="http://schemas.microsoft.com/office/drawing/2014/main" id="{701686CE-694E-4FBA-A473-824736E3D59F}"/>
                </a:ext>
              </a:extLst>
            </p:cNvPr>
            <p:cNvSpPr/>
            <p:nvPr/>
          </p:nvSpPr>
          <p:spPr>
            <a:xfrm>
              <a:off x="7601717" y="4895493"/>
              <a:ext cx="6265" cy="1270"/>
            </a:xfrm>
            <a:custGeom>
              <a:avLst/>
              <a:gdLst>
                <a:gd name="connsiteX0" fmla="*/ 0 w 9855"/>
                <a:gd name="connsiteY0" fmla="*/ 0 h 1270"/>
                <a:gd name="connsiteX1" fmla="*/ 9855 w 9855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855" h="1270">
                  <a:moveTo>
                    <a:pt x="0" y="0"/>
                  </a:moveTo>
                  <a:lnTo>
                    <a:pt x="9855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46" name="フリーフォーム 1745">
              <a:extLst>
                <a:ext uri="{FF2B5EF4-FFF2-40B4-BE49-F238E27FC236}">
                  <a16:creationId xmlns:a16="http://schemas.microsoft.com/office/drawing/2014/main" id="{F1D7E9B6-135C-4E82-7697-5A304DB2FE26}"/>
                </a:ext>
              </a:extLst>
            </p:cNvPr>
            <p:cNvSpPr/>
            <p:nvPr/>
          </p:nvSpPr>
          <p:spPr>
            <a:xfrm>
              <a:off x="7634140" y="4895493"/>
              <a:ext cx="17987" cy="215"/>
            </a:xfrm>
            <a:custGeom>
              <a:avLst/>
              <a:gdLst>
                <a:gd name="connsiteX0" fmla="*/ 0 w 28295"/>
                <a:gd name="connsiteY0" fmla="*/ 0 h 215"/>
                <a:gd name="connsiteX1" fmla="*/ 28296 w 28295"/>
                <a:gd name="connsiteY1" fmla="*/ 216 h 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295" h="215">
                  <a:moveTo>
                    <a:pt x="0" y="0"/>
                  </a:moveTo>
                  <a:lnTo>
                    <a:pt x="28296" y="216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47" name="フリーフォーム 1746">
              <a:extLst>
                <a:ext uri="{FF2B5EF4-FFF2-40B4-BE49-F238E27FC236}">
                  <a16:creationId xmlns:a16="http://schemas.microsoft.com/office/drawing/2014/main" id="{8B85881E-2AF9-886E-6453-1B0AE873BE3C}"/>
                </a:ext>
              </a:extLst>
            </p:cNvPr>
            <p:cNvSpPr/>
            <p:nvPr/>
          </p:nvSpPr>
          <p:spPr>
            <a:xfrm>
              <a:off x="7652127" y="4895709"/>
              <a:ext cx="25334" cy="1270"/>
            </a:xfrm>
            <a:custGeom>
              <a:avLst/>
              <a:gdLst>
                <a:gd name="connsiteX0" fmla="*/ 0 w 39852"/>
                <a:gd name="connsiteY0" fmla="*/ 0 h 1270"/>
                <a:gd name="connsiteX1" fmla="*/ 39853 w 39852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852" h="1270">
                  <a:moveTo>
                    <a:pt x="0" y="0"/>
                  </a:moveTo>
                  <a:lnTo>
                    <a:pt x="39853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48" name="フリーフォーム 1747">
              <a:extLst>
                <a:ext uri="{FF2B5EF4-FFF2-40B4-BE49-F238E27FC236}">
                  <a16:creationId xmlns:a16="http://schemas.microsoft.com/office/drawing/2014/main" id="{96D6F26F-1294-ECA8-6638-DA5CDD35A016}"/>
                </a:ext>
              </a:extLst>
            </p:cNvPr>
            <p:cNvSpPr/>
            <p:nvPr/>
          </p:nvSpPr>
          <p:spPr>
            <a:xfrm>
              <a:off x="7677462" y="4895709"/>
              <a:ext cx="8993" cy="1270"/>
            </a:xfrm>
            <a:custGeom>
              <a:avLst/>
              <a:gdLst>
                <a:gd name="connsiteX0" fmla="*/ 0 w 14147"/>
                <a:gd name="connsiteY0" fmla="*/ 0 h 1270"/>
                <a:gd name="connsiteX1" fmla="*/ 14148 w 14147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147" h="1270">
                  <a:moveTo>
                    <a:pt x="0" y="0"/>
                  </a:moveTo>
                  <a:lnTo>
                    <a:pt x="14148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49" name="フリーフォーム 1748">
              <a:extLst>
                <a:ext uri="{FF2B5EF4-FFF2-40B4-BE49-F238E27FC236}">
                  <a16:creationId xmlns:a16="http://schemas.microsoft.com/office/drawing/2014/main" id="{9AE3800D-893A-D753-0C66-6B148A4D08DD}"/>
                </a:ext>
              </a:extLst>
            </p:cNvPr>
            <p:cNvSpPr/>
            <p:nvPr/>
          </p:nvSpPr>
          <p:spPr>
            <a:xfrm>
              <a:off x="7712614" y="4895709"/>
              <a:ext cx="15259" cy="1270"/>
            </a:xfrm>
            <a:custGeom>
              <a:avLst/>
              <a:gdLst>
                <a:gd name="connsiteX0" fmla="*/ 0 w 24003"/>
                <a:gd name="connsiteY0" fmla="*/ 0 h 1270"/>
                <a:gd name="connsiteX1" fmla="*/ 24003 w 24003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003" h="1270">
                  <a:moveTo>
                    <a:pt x="0" y="0"/>
                  </a:moveTo>
                  <a:lnTo>
                    <a:pt x="24003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50" name="フリーフォーム 1749">
              <a:extLst>
                <a:ext uri="{FF2B5EF4-FFF2-40B4-BE49-F238E27FC236}">
                  <a16:creationId xmlns:a16="http://schemas.microsoft.com/office/drawing/2014/main" id="{8B94AF6B-3156-2880-B967-E28E52476D19}"/>
                </a:ext>
              </a:extLst>
            </p:cNvPr>
            <p:cNvSpPr/>
            <p:nvPr/>
          </p:nvSpPr>
          <p:spPr>
            <a:xfrm>
              <a:off x="7727873" y="4895709"/>
              <a:ext cx="25205" cy="1270"/>
            </a:xfrm>
            <a:custGeom>
              <a:avLst/>
              <a:gdLst>
                <a:gd name="connsiteX0" fmla="*/ 0 w 39649"/>
                <a:gd name="connsiteY0" fmla="*/ 0 h 1270"/>
                <a:gd name="connsiteX1" fmla="*/ 39649 w 39649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1270">
                  <a:moveTo>
                    <a:pt x="0" y="0"/>
                  </a:moveTo>
                  <a:lnTo>
                    <a:pt x="39649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51" name="フリーフォーム 1750">
              <a:extLst>
                <a:ext uri="{FF2B5EF4-FFF2-40B4-BE49-F238E27FC236}">
                  <a16:creationId xmlns:a16="http://schemas.microsoft.com/office/drawing/2014/main" id="{BD4219E3-22B6-651B-1497-486960746CD2}"/>
                </a:ext>
              </a:extLst>
            </p:cNvPr>
            <p:cNvSpPr/>
            <p:nvPr/>
          </p:nvSpPr>
          <p:spPr>
            <a:xfrm>
              <a:off x="7753078" y="4895709"/>
              <a:ext cx="11851" cy="1270"/>
            </a:xfrm>
            <a:custGeom>
              <a:avLst/>
              <a:gdLst>
                <a:gd name="connsiteX0" fmla="*/ 0 w 18643"/>
                <a:gd name="connsiteY0" fmla="*/ 0 h 1270"/>
                <a:gd name="connsiteX1" fmla="*/ 18644 w 18643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643" h="1270">
                  <a:moveTo>
                    <a:pt x="0" y="0"/>
                  </a:moveTo>
                  <a:lnTo>
                    <a:pt x="18644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52" name="フリーフォーム 1751">
              <a:extLst>
                <a:ext uri="{FF2B5EF4-FFF2-40B4-BE49-F238E27FC236}">
                  <a16:creationId xmlns:a16="http://schemas.microsoft.com/office/drawing/2014/main" id="{C252BEEB-C7F7-055A-3CAF-084B135E26C7}"/>
                </a:ext>
              </a:extLst>
            </p:cNvPr>
            <p:cNvSpPr/>
            <p:nvPr/>
          </p:nvSpPr>
          <p:spPr>
            <a:xfrm>
              <a:off x="7791088" y="4895925"/>
              <a:ext cx="12401" cy="1270"/>
            </a:xfrm>
            <a:custGeom>
              <a:avLst/>
              <a:gdLst>
                <a:gd name="connsiteX0" fmla="*/ 0 w 19507"/>
                <a:gd name="connsiteY0" fmla="*/ 0 h 1270"/>
                <a:gd name="connsiteX1" fmla="*/ 19507 w 19507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07" h="1270">
                  <a:moveTo>
                    <a:pt x="0" y="0"/>
                  </a:moveTo>
                  <a:lnTo>
                    <a:pt x="19507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53" name="フリーフォーム 1752">
              <a:extLst>
                <a:ext uri="{FF2B5EF4-FFF2-40B4-BE49-F238E27FC236}">
                  <a16:creationId xmlns:a16="http://schemas.microsoft.com/office/drawing/2014/main" id="{2612E282-7A6E-521F-0EFD-3A599AC4A58A}"/>
                </a:ext>
              </a:extLst>
            </p:cNvPr>
            <p:cNvSpPr/>
            <p:nvPr/>
          </p:nvSpPr>
          <p:spPr>
            <a:xfrm>
              <a:off x="7803489" y="4895925"/>
              <a:ext cx="25205" cy="1270"/>
            </a:xfrm>
            <a:custGeom>
              <a:avLst/>
              <a:gdLst>
                <a:gd name="connsiteX0" fmla="*/ 0 w 39649"/>
                <a:gd name="connsiteY0" fmla="*/ 0 h 1270"/>
                <a:gd name="connsiteX1" fmla="*/ 39650 w 39649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1270">
                  <a:moveTo>
                    <a:pt x="0" y="0"/>
                  </a:moveTo>
                  <a:lnTo>
                    <a:pt x="39650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54" name="フリーフォーム 1753">
              <a:extLst>
                <a:ext uri="{FF2B5EF4-FFF2-40B4-BE49-F238E27FC236}">
                  <a16:creationId xmlns:a16="http://schemas.microsoft.com/office/drawing/2014/main" id="{C40AE2E0-8A6D-E59E-F775-1027FBD536EA}"/>
                </a:ext>
              </a:extLst>
            </p:cNvPr>
            <p:cNvSpPr/>
            <p:nvPr/>
          </p:nvSpPr>
          <p:spPr>
            <a:xfrm>
              <a:off x="7828694" y="4895925"/>
              <a:ext cx="14710" cy="1270"/>
            </a:xfrm>
            <a:custGeom>
              <a:avLst/>
              <a:gdLst>
                <a:gd name="connsiteX0" fmla="*/ 0 w 23139"/>
                <a:gd name="connsiteY0" fmla="*/ 0 h 1270"/>
                <a:gd name="connsiteX1" fmla="*/ 23139 w 23139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139" h="1270">
                  <a:moveTo>
                    <a:pt x="0" y="0"/>
                  </a:moveTo>
                  <a:lnTo>
                    <a:pt x="23139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55" name="フリーフォーム 1754">
              <a:extLst>
                <a:ext uri="{FF2B5EF4-FFF2-40B4-BE49-F238E27FC236}">
                  <a16:creationId xmlns:a16="http://schemas.microsoft.com/office/drawing/2014/main" id="{B9EDE29F-0661-EB2E-5CEB-6E6451A5A005}"/>
                </a:ext>
              </a:extLst>
            </p:cNvPr>
            <p:cNvSpPr/>
            <p:nvPr/>
          </p:nvSpPr>
          <p:spPr>
            <a:xfrm>
              <a:off x="7869562" y="4895925"/>
              <a:ext cx="9534" cy="1270"/>
            </a:xfrm>
            <a:custGeom>
              <a:avLst/>
              <a:gdLst>
                <a:gd name="connsiteX0" fmla="*/ 0 w 14998"/>
                <a:gd name="connsiteY0" fmla="*/ 0 h 1270"/>
                <a:gd name="connsiteX1" fmla="*/ 14999 w 14998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998" h="1270">
                  <a:moveTo>
                    <a:pt x="0" y="0"/>
                  </a:moveTo>
                  <a:lnTo>
                    <a:pt x="14999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56" name="フリーフォーム 1755">
              <a:extLst>
                <a:ext uri="{FF2B5EF4-FFF2-40B4-BE49-F238E27FC236}">
                  <a16:creationId xmlns:a16="http://schemas.microsoft.com/office/drawing/2014/main" id="{E704BE48-59BA-3909-0D93-AE1957F77A33}"/>
                </a:ext>
              </a:extLst>
            </p:cNvPr>
            <p:cNvSpPr/>
            <p:nvPr/>
          </p:nvSpPr>
          <p:spPr>
            <a:xfrm>
              <a:off x="7879096" y="4895925"/>
              <a:ext cx="25205" cy="1270"/>
            </a:xfrm>
            <a:custGeom>
              <a:avLst/>
              <a:gdLst>
                <a:gd name="connsiteX0" fmla="*/ 0 w 39649"/>
                <a:gd name="connsiteY0" fmla="*/ 0 h 1270"/>
                <a:gd name="connsiteX1" fmla="*/ 39650 w 39649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1270">
                  <a:moveTo>
                    <a:pt x="0" y="0"/>
                  </a:moveTo>
                  <a:lnTo>
                    <a:pt x="39650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57" name="フリーフォーム 1756">
              <a:extLst>
                <a:ext uri="{FF2B5EF4-FFF2-40B4-BE49-F238E27FC236}">
                  <a16:creationId xmlns:a16="http://schemas.microsoft.com/office/drawing/2014/main" id="{F8CB3E73-37DF-1323-C0A3-C5D866A6213D}"/>
                </a:ext>
              </a:extLst>
            </p:cNvPr>
            <p:cNvSpPr/>
            <p:nvPr/>
          </p:nvSpPr>
          <p:spPr>
            <a:xfrm>
              <a:off x="7904302" y="4895925"/>
              <a:ext cx="17575" cy="1270"/>
            </a:xfrm>
            <a:custGeom>
              <a:avLst/>
              <a:gdLst>
                <a:gd name="connsiteX0" fmla="*/ 0 w 27647"/>
                <a:gd name="connsiteY0" fmla="*/ 0 h 1270"/>
                <a:gd name="connsiteX1" fmla="*/ 27648 w 27647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647" h="1270">
                  <a:moveTo>
                    <a:pt x="0" y="0"/>
                  </a:moveTo>
                  <a:lnTo>
                    <a:pt x="27648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58" name="フリーフォーム 1757">
              <a:extLst>
                <a:ext uri="{FF2B5EF4-FFF2-40B4-BE49-F238E27FC236}">
                  <a16:creationId xmlns:a16="http://schemas.microsoft.com/office/drawing/2014/main" id="{8A63E6EE-6CCD-B8F1-C208-EA25DCC31608}"/>
                </a:ext>
              </a:extLst>
            </p:cNvPr>
            <p:cNvSpPr/>
            <p:nvPr/>
          </p:nvSpPr>
          <p:spPr>
            <a:xfrm>
              <a:off x="7948036" y="4896141"/>
              <a:ext cx="6676" cy="1270"/>
            </a:xfrm>
            <a:custGeom>
              <a:avLst/>
              <a:gdLst>
                <a:gd name="connsiteX0" fmla="*/ 0 w 10502"/>
                <a:gd name="connsiteY0" fmla="*/ 0 h 1270"/>
                <a:gd name="connsiteX1" fmla="*/ 10503 w 10502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02" h="1270">
                  <a:moveTo>
                    <a:pt x="0" y="0"/>
                  </a:moveTo>
                  <a:lnTo>
                    <a:pt x="10503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59" name="フリーフォーム 1758">
              <a:extLst>
                <a:ext uri="{FF2B5EF4-FFF2-40B4-BE49-F238E27FC236}">
                  <a16:creationId xmlns:a16="http://schemas.microsoft.com/office/drawing/2014/main" id="{23EEBDC2-DBED-8CF0-6430-94B756FA3D2A}"/>
                </a:ext>
              </a:extLst>
            </p:cNvPr>
            <p:cNvSpPr/>
            <p:nvPr/>
          </p:nvSpPr>
          <p:spPr>
            <a:xfrm>
              <a:off x="7954712" y="4896141"/>
              <a:ext cx="25205" cy="1270"/>
            </a:xfrm>
            <a:custGeom>
              <a:avLst/>
              <a:gdLst>
                <a:gd name="connsiteX0" fmla="*/ 0 w 39649"/>
                <a:gd name="connsiteY0" fmla="*/ 0 h 1270"/>
                <a:gd name="connsiteX1" fmla="*/ 39650 w 39649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49" h="1270">
                  <a:moveTo>
                    <a:pt x="0" y="0"/>
                  </a:moveTo>
                  <a:lnTo>
                    <a:pt x="39650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60" name="フリーフォーム 1759">
              <a:extLst>
                <a:ext uri="{FF2B5EF4-FFF2-40B4-BE49-F238E27FC236}">
                  <a16:creationId xmlns:a16="http://schemas.microsoft.com/office/drawing/2014/main" id="{DB09ACDA-6FCF-5013-BB85-CD9889424B46}"/>
                </a:ext>
              </a:extLst>
            </p:cNvPr>
            <p:cNvSpPr/>
            <p:nvPr/>
          </p:nvSpPr>
          <p:spPr>
            <a:xfrm>
              <a:off x="4503903" y="1383982"/>
              <a:ext cx="807" cy="1270"/>
            </a:xfrm>
            <a:custGeom>
              <a:avLst/>
              <a:gdLst/>
              <a:ahLst/>
              <a:cxnLst/>
              <a:rect l="l" t="t" r="r" b="b"/>
              <a:pathLst>
                <a:path w="1270" h="1270"/>
              </a:pathLst>
            </a:custGeom>
            <a:noFill/>
            <a:ln w="12344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61" name="フリーフォーム 1760">
              <a:extLst>
                <a:ext uri="{FF2B5EF4-FFF2-40B4-BE49-F238E27FC236}">
                  <a16:creationId xmlns:a16="http://schemas.microsoft.com/office/drawing/2014/main" id="{4F3E877A-65F4-DAC6-5F85-577C51FC6081}"/>
                </a:ext>
              </a:extLst>
            </p:cNvPr>
            <p:cNvSpPr/>
            <p:nvPr/>
          </p:nvSpPr>
          <p:spPr>
            <a:xfrm>
              <a:off x="4954312" y="1528000"/>
              <a:ext cx="807" cy="3369640"/>
            </a:xfrm>
            <a:custGeom>
              <a:avLst/>
              <a:gdLst>
                <a:gd name="connsiteX0" fmla="*/ 0 w 1270"/>
                <a:gd name="connsiteY0" fmla="*/ 3369640 h 3369640"/>
                <a:gd name="connsiteX1" fmla="*/ 0 w 1270"/>
                <a:gd name="connsiteY1" fmla="*/ 0 h 3369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" h="3369640">
                  <a:moveTo>
                    <a:pt x="0" y="3369640"/>
                  </a:moveTo>
                  <a:lnTo>
                    <a:pt x="0" y="0"/>
                  </a:lnTo>
                </a:path>
              </a:pathLst>
            </a:custGeom>
            <a:ln w="823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62" name="フリーフォーム 1761">
              <a:extLst>
                <a:ext uri="{FF2B5EF4-FFF2-40B4-BE49-F238E27FC236}">
                  <a16:creationId xmlns:a16="http://schemas.microsoft.com/office/drawing/2014/main" id="{47F4AD2E-CDEE-FEB3-A558-A7A34E5A095A}"/>
                </a:ext>
              </a:extLst>
            </p:cNvPr>
            <p:cNvSpPr/>
            <p:nvPr/>
          </p:nvSpPr>
          <p:spPr>
            <a:xfrm>
              <a:off x="4918071" y="4897640"/>
              <a:ext cx="36242" cy="1270"/>
            </a:xfrm>
            <a:custGeom>
              <a:avLst/>
              <a:gdLst>
                <a:gd name="connsiteX0" fmla="*/ 57010 w 57010"/>
                <a:gd name="connsiteY0" fmla="*/ 0 h 1270"/>
                <a:gd name="connsiteX1" fmla="*/ 0 w 57010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010" h="1270">
                  <a:moveTo>
                    <a:pt x="57010" y="0"/>
                  </a:moveTo>
                  <a:lnTo>
                    <a:pt x="0" y="0"/>
                  </a:lnTo>
                </a:path>
              </a:pathLst>
            </a:custGeom>
            <a:ln w="823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63" name="テキスト ボックス 1762">
              <a:extLst>
                <a:ext uri="{FF2B5EF4-FFF2-40B4-BE49-F238E27FC236}">
                  <a16:creationId xmlns:a16="http://schemas.microsoft.com/office/drawing/2014/main" id="{5815C2A2-4367-C7FC-F0CD-DA78E4A3FC5F}"/>
                </a:ext>
              </a:extLst>
            </p:cNvPr>
            <p:cNvSpPr txBox="1"/>
            <p:nvPr/>
          </p:nvSpPr>
          <p:spPr>
            <a:xfrm>
              <a:off x="4481540" y="4766962"/>
              <a:ext cx="2152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ja-JP" sz="1200" dirty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  </a:t>
              </a:r>
              <a:r>
                <a:rPr lang="ja-JP" altLang="en-US" sz="120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0</a:t>
              </a:r>
            </a:p>
          </p:txBody>
        </p:sp>
        <p:sp>
          <p:nvSpPr>
            <p:cNvPr id="1764" name="フリーフォーム 1763">
              <a:extLst>
                <a:ext uri="{FF2B5EF4-FFF2-40B4-BE49-F238E27FC236}">
                  <a16:creationId xmlns:a16="http://schemas.microsoft.com/office/drawing/2014/main" id="{DC08D055-5DFD-AFED-36A2-52BD0BBD341D}"/>
                </a:ext>
              </a:extLst>
            </p:cNvPr>
            <p:cNvSpPr/>
            <p:nvPr/>
          </p:nvSpPr>
          <p:spPr>
            <a:xfrm>
              <a:off x="4918071" y="4560518"/>
              <a:ext cx="36242" cy="1270"/>
            </a:xfrm>
            <a:custGeom>
              <a:avLst/>
              <a:gdLst>
                <a:gd name="connsiteX0" fmla="*/ 57010 w 57010"/>
                <a:gd name="connsiteY0" fmla="*/ 0 h 1270"/>
                <a:gd name="connsiteX1" fmla="*/ 0 w 57010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010" h="1270">
                  <a:moveTo>
                    <a:pt x="57010" y="0"/>
                  </a:moveTo>
                  <a:lnTo>
                    <a:pt x="0" y="0"/>
                  </a:lnTo>
                </a:path>
              </a:pathLst>
            </a:custGeom>
            <a:ln w="823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65" name="テキスト ボックス 1764">
              <a:extLst>
                <a:ext uri="{FF2B5EF4-FFF2-40B4-BE49-F238E27FC236}">
                  <a16:creationId xmlns:a16="http://schemas.microsoft.com/office/drawing/2014/main" id="{BF2A5E59-D89A-D27E-95A5-B136F1DD10C6}"/>
                </a:ext>
              </a:extLst>
            </p:cNvPr>
            <p:cNvSpPr txBox="1"/>
            <p:nvPr/>
          </p:nvSpPr>
          <p:spPr>
            <a:xfrm>
              <a:off x="4481540" y="4429853"/>
              <a:ext cx="2396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20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0.1</a:t>
              </a:r>
            </a:p>
          </p:txBody>
        </p:sp>
        <p:sp>
          <p:nvSpPr>
            <p:cNvPr id="1766" name="フリーフォーム 1765">
              <a:extLst>
                <a:ext uri="{FF2B5EF4-FFF2-40B4-BE49-F238E27FC236}">
                  <a16:creationId xmlns:a16="http://schemas.microsoft.com/office/drawing/2014/main" id="{1E32BC7D-3AED-5CEF-3B22-DA3FF6E57FD3}"/>
                </a:ext>
              </a:extLst>
            </p:cNvPr>
            <p:cNvSpPr/>
            <p:nvPr/>
          </p:nvSpPr>
          <p:spPr>
            <a:xfrm>
              <a:off x="4918071" y="4223625"/>
              <a:ext cx="36242" cy="1270"/>
            </a:xfrm>
            <a:custGeom>
              <a:avLst/>
              <a:gdLst>
                <a:gd name="connsiteX0" fmla="*/ 57010 w 57010"/>
                <a:gd name="connsiteY0" fmla="*/ 0 h 1270"/>
                <a:gd name="connsiteX1" fmla="*/ 0 w 57010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010" h="1270">
                  <a:moveTo>
                    <a:pt x="57010" y="0"/>
                  </a:moveTo>
                  <a:lnTo>
                    <a:pt x="0" y="0"/>
                  </a:lnTo>
                </a:path>
              </a:pathLst>
            </a:custGeom>
            <a:ln w="823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67" name="テキスト ボックス 1766">
              <a:extLst>
                <a:ext uri="{FF2B5EF4-FFF2-40B4-BE49-F238E27FC236}">
                  <a16:creationId xmlns:a16="http://schemas.microsoft.com/office/drawing/2014/main" id="{759FCA63-C7E4-A770-AC01-0B9A902536AB}"/>
                </a:ext>
              </a:extLst>
            </p:cNvPr>
            <p:cNvSpPr txBox="1"/>
            <p:nvPr/>
          </p:nvSpPr>
          <p:spPr>
            <a:xfrm>
              <a:off x="4481540" y="4092948"/>
              <a:ext cx="2396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20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0.2</a:t>
              </a:r>
            </a:p>
          </p:txBody>
        </p:sp>
        <p:sp>
          <p:nvSpPr>
            <p:cNvPr id="1768" name="フリーフォーム 1767">
              <a:extLst>
                <a:ext uri="{FF2B5EF4-FFF2-40B4-BE49-F238E27FC236}">
                  <a16:creationId xmlns:a16="http://schemas.microsoft.com/office/drawing/2014/main" id="{FA93DA81-CCB7-52A2-C18A-2DC6C6102045}"/>
                </a:ext>
              </a:extLst>
            </p:cNvPr>
            <p:cNvSpPr/>
            <p:nvPr/>
          </p:nvSpPr>
          <p:spPr>
            <a:xfrm>
              <a:off x="4918071" y="3886720"/>
              <a:ext cx="36242" cy="1270"/>
            </a:xfrm>
            <a:custGeom>
              <a:avLst/>
              <a:gdLst>
                <a:gd name="connsiteX0" fmla="*/ 57010 w 57010"/>
                <a:gd name="connsiteY0" fmla="*/ 0 h 1270"/>
                <a:gd name="connsiteX1" fmla="*/ 0 w 57010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010" h="1270">
                  <a:moveTo>
                    <a:pt x="57010" y="0"/>
                  </a:moveTo>
                  <a:lnTo>
                    <a:pt x="0" y="0"/>
                  </a:lnTo>
                </a:path>
              </a:pathLst>
            </a:custGeom>
            <a:ln w="823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69" name="テキスト ボックス 1768">
              <a:extLst>
                <a:ext uri="{FF2B5EF4-FFF2-40B4-BE49-F238E27FC236}">
                  <a16:creationId xmlns:a16="http://schemas.microsoft.com/office/drawing/2014/main" id="{944668F6-C022-1ED9-6F0D-A66AD530A7FD}"/>
                </a:ext>
              </a:extLst>
            </p:cNvPr>
            <p:cNvSpPr txBox="1"/>
            <p:nvPr/>
          </p:nvSpPr>
          <p:spPr>
            <a:xfrm>
              <a:off x="4481540" y="3756054"/>
              <a:ext cx="2396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20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0.3</a:t>
              </a:r>
            </a:p>
          </p:txBody>
        </p:sp>
        <p:sp>
          <p:nvSpPr>
            <p:cNvPr id="1770" name="フリーフォーム 1769">
              <a:extLst>
                <a:ext uri="{FF2B5EF4-FFF2-40B4-BE49-F238E27FC236}">
                  <a16:creationId xmlns:a16="http://schemas.microsoft.com/office/drawing/2014/main" id="{DADD8C95-C7F7-0D17-9D1D-4268C2F15CCA}"/>
                </a:ext>
              </a:extLst>
            </p:cNvPr>
            <p:cNvSpPr/>
            <p:nvPr/>
          </p:nvSpPr>
          <p:spPr>
            <a:xfrm>
              <a:off x="4918071" y="3549827"/>
              <a:ext cx="36242" cy="1270"/>
            </a:xfrm>
            <a:custGeom>
              <a:avLst/>
              <a:gdLst>
                <a:gd name="connsiteX0" fmla="*/ 57010 w 57010"/>
                <a:gd name="connsiteY0" fmla="*/ 0 h 1270"/>
                <a:gd name="connsiteX1" fmla="*/ 0 w 57010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010" h="1270">
                  <a:moveTo>
                    <a:pt x="57010" y="0"/>
                  </a:moveTo>
                  <a:lnTo>
                    <a:pt x="0" y="0"/>
                  </a:lnTo>
                </a:path>
              </a:pathLst>
            </a:custGeom>
            <a:ln w="823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71" name="テキスト ボックス 1770">
              <a:extLst>
                <a:ext uri="{FF2B5EF4-FFF2-40B4-BE49-F238E27FC236}">
                  <a16:creationId xmlns:a16="http://schemas.microsoft.com/office/drawing/2014/main" id="{1851D736-C476-FA22-191A-526441C82425}"/>
                </a:ext>
              </a:extLst>
            </p:cNvPr>
            <p:cNvSpPr txBox="1"/>
            <p:nvPr/>
          </p:nvSpPr>
          <p:spPr>
            <a:xfrm>
              <a:off x="4481540" y="3419149"/>
              <a:ext cx="2396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20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0.4</a:t>
              </a:r>
            </a:p>
          </p:txBody>
        </p:sp>
        <p:sp>
          <p:nvSpPr>
            <p:cNvPr id="1772" name="フリーフォーム 1771">
              <a:extLst>
                <a:ext uri="{FF2B5EF4-FFF2-40B4-BE49-F238E27FC236}">
                  <a16:creationId xmlns:a16="http://schemas.microsoft.com/office/drawing/2014/main" id="{8F9E7F23-2E11-2E87-B424-F226B8F5A18C}"/>
                </a:ext>
              </a:extLst>
            </p:cNvPr>
            <p:cNvSpPr/>
            <p:nvPr/>
          </p:nvSpPr>
          <p:spPr>
            <a:xfrm>
              <a:off x="4918071" y="3212705"/>
              <a:ext cx="36242" cy="1270"/>
            </a:xfrm>
            <a:custGeom>
              <a:avLst/>
              <a:gdLst>
                <a:gd name="connsiteX0" fmla="*/ 57010 w 57010"/>
                <a:gd name="connsiteY0" fmla="*/ 0 h 1270"/>
                <a:gd name="connsiteX1" fmla="*/ 0 w 57010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010" h="1270">
                  <a:moveTo>
                    <a:pt x="57010" y="0"/>
                  </a:moveTo>
                  <a:lnTo>
                    <a:pt x="0" y="0"/>
                  </a:lnTo>
                </a:path>
              </a:pathLst>
            </a:custGeom>
            <a:ln w="823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73" name="テキスト ボックス 1772">
              <a:extLst>
                <a:ext uri="{FF2B5EF4-FFF2-40B4-BE49-F238E27FC236}">
                  <a16:creationId xmlns:a16="http://schemas.microsoft.com/office/drawing/2014/main" id="{C40C2F6A-3772-B966-90BD-3ADE97F77C45}"/>
                </a:ext>
              </a:extLst>
            </p:cNvPr>
            <p:cNvSpPr txBox="1"/>
            <p:nvPr/>
          </p:nvSpPr>
          <p:spPr>
            <a:xfrm>
              <a:off x="4481540" y="3082040"/>
              <a:ext cx="2396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20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0.5</a:t>
              </a:r>
            </a:p>
          </p:txBody>
        </p:sp>
        <p:sp>
          <p:nvSpPr>
            <p:cNvPr id="1774" name="フリーフォーム 1773">
              <a:extLst>
                <a:ext uri="{FF2B5EF4-FFF2-40B4-BE49-F238E27FC236}">
                  <a16:creationId xmlns:a16="http://schemas.microsoft.com/office/drawing/2014/main" id="{3A8A3D90-E512-3CBD-CFF7-037AFE16F0EA}"/>
                </a:ext>
              </a:extLst>
            </p:cNvPr>
            <p:cNvSpPr/>
            <p:nvPr/>
          </p:nvSpPr>
          <p:spPr>
            <a:xfrm>
              <a:off x="4918071" y="2875812"/>
              <a:ext cx="36242" cy="1270"/>
            </a:xfrm>
            <a:custGeom>
              <a:avLst/>
              <a:gdLst>
                <a:gd name="connsiteX0" fmla="*/ 57010 w 57010"/>
                <a:gd name="connsiteY0" fmla="*/ 0 h 1270"/>
                <a:gd name="connsiteX1" fmla="*/ 0 w 57010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010" h="1270">
                  <a:moveTo>
                    <a:pt x="57010" y="0"/>
                  </a:moveTo>
                  <a:lnTo>
                    <a:pt x="0" y="0"/>
                  </a:lnTo>
                </a:path>
              </a:pathLst>
            </a:custGeom>
            <a:ln w="823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75" name="テキスト ボックス 1774">
              <a:extLst>
                <a:ext uri="{FF2B5EF4-FFF2-40B4-BE49-F238E27FC236}">
                  <a16:creationId xmlns:a16="http://schemas.microsoft.com/office/drawing/2014/main" id="{571FEF79-DDDE-532F-A311-770713549E00}"/>
                </a:ext>
              </a:extLst>
            </p:cNvPr>
            <p:cNvSpPr txBox="1"/>
            <p:nvPr/>
          </p:nvSpPr>
          <p:spPr>
            <a:xfrm>
              <a:off x="4481540" y="2745147"/>
              <a:ext cx="2396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20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0.6</a:t>
              </a:r>
            </a:p>
          </p:txBody>
        </p:sp>
        <p:sp>
          <p:nvSpPr>
            <p:cNvPr id="1776" name="フリーフォーム 1775">
              <a:extLst>
                <a:ext uri="{FF2B5EF4-FFF2-40B4-BE49-F238E27FC236}">
                  <a16:creationId xmlns:a16="http://schemas.microsoft.com/office/drawing/2014/main" id="{E342B9E0-B821-0520-8E57-885AB5E28CC2}"/>
                </a:ext>
              </a:extLst>
            </p:cNvPr>
            <p:cNvSpPr/>
            <p:nvPr/>
          </p:nvSpPr>
          <p:spPr>
            <a:xfrm>
              <a:off x="4918071" y="2538907"/>
              <a:ext cx="36242" cy="1270"/>
            </a:xfrm>
            <a:custGeom>
              <a:avLst/>
              <a:gdLst>
                <a:gd name="connsiteX0" fmla="*/ 57010 w 57010"/>
                <a:gd name="connsiteY0" fmla="*/ 0 h 1270"/>
                <a:gd name="connsiteX1" fmla="*/ 0 w 57010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010" h="1270">
                  <a:moveTo>
                    <a:pt x="57010" y="0"/>
                  </a:moveTo>
                  <a:lnTo>
                    <a:pt x="0" y="0"/>
                  </a:lnTo>
                </a:path>
              </a:pathLst>
            </a:custGeom>
            <a:ln w="823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77" name="テキスト ボックス 1776">
              <a:extLst>
                <a:ext uri="{FF2B5EF4-FFF2-40B4-BE49-F238E27FC236}">
                  <a16:creationId xmlns:a16="http://schemas.microsoft.com/office/drawing/2014/main" id="{FEAA81B5-216F-9FD4-60F4-BA78032EAE73}"/>
                </a:ext>
              </a:extLst>
            </p:cNvPr>
            <p:cNvSpPr txBox="1"/>
            <p:nvPr/>
          </p:nvSpPr>
          <p:spPr>
            <a:xfrm>
              <a:off x="4481540" y="2408242"/>
              <a:ext cx="2396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20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0.7</a:t>
              </a:r>
            </a:p>
          </p:txBody>
        </p:sp>
        <p:sp>
          <p:nvSpPr>
            <p:cNvPr id="1778" name="フリーフォーム 1777">
              <a:extLst>
                <a:ext uri="{FF2B5EF4-FFF2-40B4-BE49-F238E27FC236}">
                  <a16:creationId xmlns:a16="http://schemas.microsoft.com/office/drawing/2014/main" id="{B01D4A15-0A97-A48D-4657-182C47313291}"/>
                </a:ext>
              </a:extLst>
            </p:cNvPr>
            <p:cNvSpPr/>
            <p:nvPr/>
          </p:nvSpPr>
          <p:spPr>
            <a:xfrm>
              <a:off x="4918071" y="2202014"/>
              <a:ext cx="36242" cy="1270"/>
            </a:xfrm>
            <a:custGeom>
              <a:avLst/>
              <a:gdLst>
                <a:gd name="connsiteX0" fmla="*/ 57010 w 57010"/>
                <a:gd name="connsiteY0" fmla="*/ 0 h 1270"/>
                <a:gd name="connsiteX1" fmla="*/ 0 w 57010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010" h="1270">
                  <a:moveTo>
                    <a:pt x="57010" y="0"/>
                  </a:moveTo>
                  <a:lnTo>
                    <a:pt x="0" y="0"/>
                  </a:lnTo>
                </a:path>
              </a:pathLst>
            </a:custGeom>
            <a:ln w="823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79" name="テキスト ボックス 1778">
              <a:extLst>
                <a:ext uri="{FF2B5EF4-FFF2-40B4-BE49-F238E27FC236}">
                  <a16:creationId xmlns:a16="http://schemas.microsoft.com/office/drawing/2014/main" id="{83AA6CB4-D0E1-2E03-5235-C3A301B1B8F1}"/>
                </a:ext>
              </a:extLst>
            </p:cNvPr>
            <p:cNvSpPr txBox="1"/>
            <p:nvPr/>
          </p:nvSpPr>
          <p:spPr>
            <a:xfrm>
              <a:off x="4481540" y="2071349"/>
              <a:ext cx="2396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20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0.8</a:t>
              </a:r>
            </a:p>
          </p:txBody>
        </p:sp>
        <p:sp>
          <p:nvSpPr>
            <p:cNvPr id="1780" name="フリーフォーム 1779">
              <a:extLst>
                <a:ext uri="{FF2B5EF4-FFF2-40B4-BE49-F238E27FC236}">
                  <a16:creationId xmlns:a16="http://schemas.microsoft.com/office/drawing/2014/main" id="{3D604A28-B607-F32E-F8C6-A0DAC59CD4D2}"/>
                </a:ext>
              </a:extLst>
            </p:cNvPr>
            <p:cNvSpPr/>
            <p:nvPr/>
          </p:nvSpPr>
          <p:spPr>
            <a:xfrm>
              <a:off x="4918071" y="1864905"/>
              <a:ext cx="36242" cy="1270"/>
            </a:xfrm>
            <a:custGeom>
              <a:avLst/>
              <a:gdLst>
                <a:gd name="connsiteX0" fmla="*/ 57010 w 57010"/>
                <a:gd name="connsiteY0" fmla="*/ 0 h 1270"/>
                <a:gd name="connsiteX1" fmla="*/ 0 w 57010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010" h="1270">
                  <a:moveTo>
                    <a:pt x="57010" y="0"/>
                  </a:moveTo>
                  <a:lnTo>
                    <a:pt x="0" y="0"/>
                  </a:lnTo>
                </a:path>
              </a:pathLst>
            </a:custGeom>
            <a:ln w="823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81" name="テキスト ボックス 1780">
              <a:extLst>
                <a:ext uri="{FF2B5EF4-FFF2-40B4-BE49-F238E27FC236}">
                  <a16:creationId xmlns:a16="http://schemas.microsoft.com/office/drawing/2014/main" id="{DE4BDB38-1FBD-2D1E-849D-A603D7A64FFB}"/>
                </a:ext>
              </a:extLst>
            </p:cNvPr>
            <p:cNvSpPr txBox="1"/>
            <p:nvPr/>
          </p:nvSpPr>
          <p:spPr>
            <a:xfrm>
              <a:off x="4481540" y="1734227"/>
              <a:ext cx="2396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20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0.9</a:t>
              </a:r>
            </a:p>
          </p:txBody>
        </p:sp>
        <p:sp>
          <p:nvSpPr>
            <p:cNvPr id="1782" name="フリーフォーム 1781">
              <a:extLst>
                <a:ext uri="{FF2B5EF4-FFF2-40B4-BE49-F238E27FC236}">
                  <a16:creationId xmlns:a16="http://schemas.microsoft.com/office/drawing/2014/main" id="{F001C131-2331-E74D-EB49-6CCA3AD6599C}"/>
                </a:ext>
              </a:extLst>
            </p:cNvPr>
            <p:cNvSpPr/>
            <p:nvPr/>
          </p:nvSpPr>
          <p:spPr>
            <a:xfrm>
              <a:off x="4918071" y="1528000"/>
              <a:ext cx="36242" cy="1270"/>
            </a:xfrm>
            <a:custGeom>
              <a:avLst/>
              <a:gdLst>
                <a:gd name="connsiteX0" fmla="*/ 57010 w 57010"/>
                <a:gd name="connsiteY0" fmla="*/ 0 h 1270"/>
                <a:gd name="connsiteX1" fmla="*/ 0 w 57010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010" h="1270">
                  <a:moveTo>
                    <a:pt x="57010" y="0"/>
                  </a:moveTo>
                  <a:lnTo>
                    <a:pt x="0" y="0"/>
                  </a:lnTo>
                </a:path>
              </a:pathLst>
            </a:custGeom>
            <a:ln w="823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83" name="テキスト ボックス 1782">
              <a:extLst>
                <a:ext uri="{FF2B5EF4-FFF2-40B4-BE49-F238E27FC236}">
                  <a16:creationId xmlns:a16="http://schemas.microsoft.com/office/drawing/2014/main" id="{8C6DBEFB-9114-C99E-1C1F-744C1E215FAF}"/>
                </a:ext>
              </a:extLst>
            </p:cNvPr>
            <p:cNvSpPr txBox="1"/>
            <p:nvPr/>
          </p:nvSpPr>
          <p:spPr>
            <a:xfrm>
              <a:off x="4481540" y="1397334"/>
              <a:ext cx="2396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20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1.0</a:t>
              </a:r>
            </a:p>
          </p:txBody>
        </p:sp>
        <p:sp>
          <p:nvSpPr>
            <p:cNvPr id="1784" name="テキスト ボックス 1783">
              <a:extLst>
                <a:ext uri="{FF2B5EF4-FFF2-40B4-BE49-F238E27FC236}">
                  <a16:creationId xmlns:a16="http://schemas.microsoft.com/office/drawing/2014/main" id="{D4EAF8FE-7D34-C2E1-88A5-6151638D8C45}"/>
                </a:ext>
              </a:extLst>
            </p:cNvPr>
            <p:cNvSpPr txBox="1"/>
            <p:nvPr/>
          </p:nvSpPr>
          <p:spPr>
            <a:xfrm rot="16200000">
              <a:off x="3108183" y="3124660"/>
              <a:ext cx="2339102" cy="176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ja-JP" altLang="en-US" sz="120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Cumulative survaival probability</a:t>
              </a:r>
            </a:p>
          </p:txBody>
        </p:sp>
        <p:sp>
          <p:nvSpPr>
            <p:cNvPr id="1785" name="フリーフォーム 1784">
              <a:extLst>
                <a:ext uri="{FF2B5EF4-FFF2-40B4-BE49-F238E27FC236}">
                  <a16:creationId xmlns:a16="http://schemas.microsoft.com/office/drawing/2014/main" id="{B8767091-167F-3A8E-6886-999E2B7B301D}"/>
                </a:ext>
              </a:extLst>
            </p:cNvPr>
            <p:cNvSpPr/>
            <p:nvPr/>
          </p:nvSpPr>
          <p:spPr>
            <a:xfrm>
              <a:off x="4954312" y="4897640"/>
              <a:ext cx="3025742" cy="1270"/>
            </a:xfrm>
            <a:custGeom>
              <a:avLst/>
              <a:gdLst>
                <a:gd name="connsiteX0" fmla="*/ 0 w 4759667"/>
                <a:gd name="connsiteY0" fmla="*/ 0 h 1270"/>
                <a:gd name="connsiteX1" fmla="*/ 4759668 w 4759667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59667" h="1270">
                  <a:moveTo>
                    <a:pt x="0" y="0"/>
                  </a:moveTo>
                  <a:lnTo>
                    <a:pt x="4759668" y="0"/>
                  </a:lnTo>
                </a:path>
              </a:pathLst>
            </a:custGeom>
            <a:ln w="823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86" name="フリーフォーム 1785">
              <a:extLst>
                <a:ext uri="{FF2B5EF4-FFF2-40B4-BE49-F238E27FC236}">
                  <a16:creationId xmlns:a16="http://schemas.microsoft.com/office/drawing/2014/main" id="{1E23DF74-F253-7904-CD3E-567298A29C07}"/>
                </a:ext>
              </a:extLst>
            </p:cNvPr>
            <p:cNvSpPr/>
            <p:nvPr/>
          </p:nvSpPr>
          <p:spPr>
            <a:xfrm>
              <a:off x="4954312" y="4897640"/>
              <a:ext cx="807" cy="56997"/>
            </a:xfrm>
            <a:custGeom>
              <a:avLst/>
              <a:gdLst>
                <a:gd name="connsiteX0" fmla="*/ 0 w 1270"/>
                <a:gd name="connsiteY0" fmla="*/ 0 h 56997"/>
                <a:gd name="connsiteX1" fmla="*/ 0 w 1270"/>
                <a:gd name="connsiteY1" fmla="*/ 56998 h 56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" h="56997">
                  <a:moveTo>
                    <a:pt x="0" y="0"/>
                  </a:moveTo>
                  <a:lnTo>
                    <a:pt x="0" y="56998"/>
                  </a:lnTo>
                </a:path>
              </a:pathLst>
            </a:custGeom>
            <a:ln w="823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87" name="テキスト ボックス 1786">
              <a:extLst>
                <a:ext uri="{FF2B5EF4-FFF2-40B4-BE49-F238E27FC236}">
                  <a16:creationId xmlns:a16="http://schemas.microsoft.com/office/drawing/2014/main" id="{67C61A7B-BE94-A5E6-B4AA-21797F6B2E8C}"/>
                </a:ext>
              </a:extLst>
            </p:cNvPr>
            <p:cNvSpPr txBox="1"/>
            <p:nvPr/>
          </p:nvSpPr>
          <p:spPr>
            <a:xfrm>
              <a:off x="4870492" y="5013679"/>
              <a:ext cx="1714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20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0</a:t>
              </a:r>
            </a:p>
          </p:txBody>
        </p:sp>
        <p:sp>
          <p:nvSpPr>
            <p:cNvPr id="1788" name="フリーフォーム 1787">
              <a:extLst>
                <a:ext uri="{FF2B5EF4-FFF2-40B4-BE49-F238E27FC236}">
                  <a16:creationId xmlns:a16="http://schemas.microsoft.com/office/drawing/2014/main" id="{3D01F4FC-F905-2F6C-087A-F2C2A79AB2A0}"/>
                </a:ext>
              </a:extLst>
            </p:cNvPr>
            <p:cNvSpPr/>
            <p:nvPr/>
          </p:nvSpPr>
          <p:spPr>
            <a:xfrm>
              <a:off x="5458669" y="4897640"/>
              <a:ext cx="807" cy="56997"/>
            </a:xfrm>
            <a:custGeom>
              <a:avLst/>
              <a:gdLst>
                <a:gd name="connsiteX0" fmla="*/ 0 w 1270"/>
                <a:gd name="connsiteY0" fmla="*/ 0 h 56997"/>
                <a:gd name="connsiteX1" fmla="*/ 0 w 1270"/>
                <a:gd name="connsiteY1" fmla="*/ 56998 h 56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" h="56997">
                  <a:moveTo>
                    <a:pt x="0" y="0"/>
                  </a:moveTo>
                  <a:lnTo>
                    <a:pt x="0" y="56998"/>
                  </a:lnTo>
                </a:path>
              </a:pathLst>
            </a:custGeom>
            <a:ln w="823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89" name="テキスト ボックス 1788">
              <a:extLst>
                <a:ext uri="{FF2B5EF4-FFF2-40B4-BE49-F238E27FC236}">
                  <a16:creationId xmlns:a16="http://schemas.microsoft.com/office/drawing/2014/main" id="{CCCE306B-41DE-3FCD-6007-B0FEC06748A8}"/>
                </a:ext>
              </a:extLst>
            </p:cNvPr>
            <p:cNvSpPr txBox="1"/>
            <p:nvPr/>
          </p:nvSpPr>
          <p:spPr>
            <a:xfrm>
              <a:off x="5349416" y="5013679"/>
              <a:ext cx="2152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20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20</a:t>
              </a:r>
            </a:p>
          </p:txBody>
        </p:sp>
        <p:sp>
          <p:nvSpPr>
            <p:cNvPr id="1790" name="フリーフォーム 1789">
              <a:extLst>
                <a:ext uri="{FF2B5EF4-FFF2-40B4-BE49-F238E27FC236}">
                  <a16:creationId xmlns:a16="http://schemas.microsoft.com/office/drawing/2014/main" id="{9EE64DB6-CE05-4608-C9DC-D0305B41857C}"/>
                </a:ext>
              </a:extLst>
            </p:cNvPr>
            <p:cNvSpPr/>
            <p:nvPr/>
          </p:nvSpPr>
          <p:spPr>
            <a:xfrm>
              <a:off x="5962887" y="4897640"/>
              <a:ext cx="807" cy="56997"/>
            </a:xfrm>
            <a:custGeom>
              <a:avLst/>
              <a:gdLst>
                <a:gd name="connsiteX0" fmla="*/ 0 w 1270"/>
                <a:gd name="connsiteY0" fmla="*/ 0 h 56997"/>
                <a:gd name="connsiteX1" fmla="*/ 0 w 1270"/>
                <a:gd name="connsiteY1" fmla="*/ 56998 h 56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" h="56997">
                  <a:moveTo>
                    <a:pt x="0" y="0"/>
                  </a:moveTo>
                  <a:lnTo>
                    <a:pt x="0" y="56998"/>
                  </a:lnTo>
                </a:path>
              </a:pathLst>
            </a:custGeom>
            <a:ln w="823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91" name="テキスト ボックス 1790">
              <a:extLst>
                <a:ext uri="{FF2B5EF4-FFF2-40B4-BE49-F238E27FC236}">
                  <a16:creationId xmlns:a16="http://schemas.microsoft.com/office/drawing/2014/main" id="{0F8FA97B-1CF0-E12B-47E9-DC81A4033202}"/>
                </a:ext>
              </a:extLst>
            </p:cNvPr>
            <p:cNvSpPr txBox="1"/>
            <p:nvPr/>
          </p:nvSpPr>
          <p:spPr>
            <a:xfrm>
              <a:off x="5853636" y="5013679"/>
              <a:ext cx="2152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20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40</a:t>
              </a:r>
            </a:p>
          </p:txBody>
        </p:sp>
        <p:sp>
          <p:nvSpPr>
            <p:cNvPr id="1792" name="フリーフォーム 1791">
              <a:extLst>
                <a:ext uri="{FF2B5EF4-FFF2-40B4-BE49-F238E27FC236}">
                  <a16:creationId xmlns:a16="http://schemas.microsoft.com/office/drawing/2014/main" id="{2DBCDA81-5A2E-FAA7-7BD4-3B24EC3D9DDC}"/>
                </a:ext>
              </a:extLst>
            </p:cNvPr>
            <p:cNvSpPr/>
            <p:nvPr/>
          </p:nvSpPr>
          <p:spPr>
            <a:xfrm>
              <a:off x="6467252" y="4897640"/>
              <a:ext cx="807" cy="56997"/>
            </a:xfrm>
            <a:custGeom>
              <a:avLst/>
              <a:gdLst>
                <a:gd name="connsiteX0" fmla="*/ 0 w 1270"/>
                <a:gd name="connsiteY0" fmla="*/ 0 h 56997"/>
                <a:gd name="connsiteX1" fmla="*/ 0 w 1270"/>
                <a:gd name="connsiteY1" fmla="*/ 56998 h 56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" h="56997">
                  <a:moveTo>
                    <a:pt x="0" y="0"/>
                  </a:moveTo>
                  <a:lnTo>
                    <a:pt x="0" y="56998"/>
                  </a:lnTo>
                </a:path>
              </a:pathLst>
            </a:custGeom>
            <a:ln w="823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93" name="テキスト ボックス 1792">
              <a:extLst>
                <a:ext uri="{FF2B5EF4-FFF2-40B4-BE49-F238E27FC236}">
                  <a16:creationId xmlns:a16="http://schemas.microsoft.com/office/drawing/2014/main" id="{DC1A9BA5-4AB0-4DE2-F927-D4002A106FB5}"/>
                </a:ext>
              </a:extLst>
            </p:cNvPr>
            <p:cNvSpPr txBox="1"/>
            <p:nvPr/>
          </p:nvSpPr>
          <p:spPr>
            <a:xfrm>
              <a:off x="6358001" y="5013679"/>
              <a:ext cx="2152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20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60</a:t>
              </a:r>
            </a:p>
          </p:txBody>
        </p:sp>
        <p:sp>
          <p:nvSpPr>
            <p:cNvPr id="1794" name="フリーフォーム 1793">
              <a:extLst>
                <a:ext uri="{FF2B5EF4-FFF2-40B4-BE49-F238E27FC236}">
                  <a16:creationId xmlns:a16="http://schemas.microsoft.com/office/drawing/2014/main" id="{C5ACA19D-16F0-3B71-A8DD-08FEF704C86A}"/>
                </a:ext>
              </a:extLst>
            </p:cNvPr>
            <p:cNvSpPr/>
            <p:nvPr/>
          </p:nvSpPr>
          <p:spPr>
            <a:xfrm>
              <a:off x="6971471" y="4897640"/>
              <a:ext cx="807" cy="56997"/>
            </a:xfrm>
            <a:custGeom>
              <a:avLst/>
              <a:gdLst>
                <a:gd name="connsiteX0" fmla="*/ 0 w 1270"/>
                <a:gd name="connsiteY0" fmla="*/ 0 h 56997"/>
                <a:gd name="connsiteX1" fmla="*/ 0 w 1270"/>
                <a:gd name="connsiteY1" fmla="*/ 56998 h 56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" h="56997">
                  <a:moveTo>
                    <a:pt x="0" y="0"/>
                  </a:moveTo>
                  <a:lnTo>
                    <a:pt x="0" y="56998"/>
                  </a:lnTo>
                </a:path>
              </a:pathLst>
            </a:custGeom>
            <a:ln w="823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95" name="テキスト ボックス 1794">
              <a:extLst>
                <a:ext uri="{FF2B5EF4-FFF2-40B4-BE49-F238E27FC236}">
                  <a16:creationId xmlns:a16="http://schemas.microsoft.com/office/drawing/2014/main" id="{727DA8A4-6574-A998-8AC2-6E4A5BC89D5A}"/>
                </a:ext>
              </a:extLst>
            </p:cNvPr>
            <p:cNvSpPr txBox="1"/>
            <p:nvPr/>
          </p:nvSpPr>
          <p:spPr>
            <a:xfrm>
              <a:off x="6862219" y="5013679"/>
              <a:ext cx="2152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20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80</a:t>
              </a:r>
            </a:p>
          </p:txBody>
        </p:sp>
        <p:sp>
          <p:nvSpPr>
            <p:cNvPr id="1796" name="フリーフォーム 1795">
              <a:extLst>
                <a:ext uri="{FF2B5EF4-FFF2-40B4-BE49-F238E27FC236}">
                  <a16:creationId xmlns:a16="http://schemas.microsoft.com/office/drawing/2014/main" id="{B50238F7-4579-B106-7AFC-59ACC202682C}"/>
                </a:ext>
              </a:extLst>
            </p:cNvPr>
            <p:cNvSpPr/>
            <p:nvPr/>
          </p:nvSpPr>
          <p:spPr>
            <a:xfrm>
              <a:off x="7475690" y="4897640"/>
              <a:ext cx="807" cy="56997"/>
            </a:xfrm>
            <a:custGeom>
              <a:avLst/>
              <a:gdLst>
                <a:gd name="connsiteX0" fmla="*/ 0 w 1270"/>
                <a:gd name="connsiteY0" fmla="*/ 0 h 56997"/>
                <a:gd name="connsiteX1" fmla="*/ 0 w 1270"/>
                <a:gd name="connsiteY1" fmla="*/ 56998 h 56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" h="56997">
                  <a:moveTo>
                    <a:pt x="0" y="0"/>
                  </a:moveTo>
                  <a:lnTo>
                    <a:pt x="0" y="56998"/>
                  </a:lnTo>
                </a:path>
              </a:pathLst>
            </a:custGeom>
            <a:ln w="823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97" name="テキスト ボックス 1796">
              <a:extLst>
                <a:ext uri="{FF2B5EF4-FFF2-40B4-BE49-F238E27FC236}">
                  <a16:creationId xmlns:a16="http://schemas.microsoft.com/office/drawing/2014/main" id="{4048600B-9A8D-BBF8-CBDA-0C77E2D8A52D}"/>
                </a:ext>
              </a:extLst>
            </p:cNvPr>
            <p:cNvSpPr txBox="1"/>
            <p:nvPr/>
          </p:nvSpPr>
          <p:spPr>
            <a:xfrm>
              <a:off x="7341007" y="5013679"/>
              <a:ext cx="2641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20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100</a:t>
              </a:r>
            </a:p>
          </p:txBody>
        </p:sp>
        <p:sp>
          <p:nvSpPr>
            <p:cNvPr id="1798" name="フリーフォーム 1797">
              <a:extLst>
                <a:ext uri="{FF2B5EF4-FFF2-40B4-BE49-F238E27FC236}">
                  <a16:creationId xmlns:a16="http://schemas.microsoft.com/office/drawing/2014/main" id="{2088363B-C638-B206-19BC-B1A31BA35D03}"/>
                </a:ext>
              </a:extLst>
            </p:cNvPr>
            <p:cNvSpPr/>
            <p:nvPr/>
          </p:nvSpPr>
          <p:spPr>
            <a:xfrm>
              <a:off x="7980055" y="4897640"/>
              <a:ext cx="807" cy="56997"/>
            </a:xfrm>
            <a:custGeom>
              <a:avLst/>
              <a:gdLst>
                <a:gd name="connsiteX0" fmla="*/ 0 w 1270"/>
                <a:gd name="connsiteY0" fmla="*/ 0 h 56997"/>
                <a:gd name="connsiteX1" fmla="*/ 0 w 1270"/>
                <a:gd name="connsiteY1" fmla="*/ 56998 h 56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" h="56997">
                  <a:moveTo>
                    <a:pt x="0" y="0"/>
                  </a:moveTo>
                  <a:lnTo>
                    <a:pt x="0" y="56998"/>
                  </a:lnTo>
                </a:path>
              </a:pathLst>
            </a:custGeom>
            <a:ln w="823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200"/>
            </a:p>
          </p:txBody>
        </p:sp>
        <p:sp>
          <p:nvSpPr>
            <p:cNvPr id="1799" name="テキスト ボックス 1798">
              <a:extLst>
                <a:ext uri="{FF2B5EF4-FFF2-40B4-BE49-F238E27FC236}">
                  <a16:creationId xmlns:a16="http://schemas.microsoft.com/office/drawing/2014/main" id="{809A7062-6DE4-C64A-11F4-28DE67005BFE}"/>
                </a:ext>
              </a:extLst>
            </p:cNvPr>
            <p:cNvSpPr txBox="1"/>
            <p:nvPr/>
          </p:nvSpPr>
          <p:spPr>
            <a:xfrm>
              <a:off x="7845372" y="5013679"/>
              <a:ext cx="2641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20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120</a:t>
              </a:r>
            </a:p>
          </p:txBody>
        </p:sp>
        <p:sp>
          <p:nvSpPr>
            <p:cNvPr id="1800" name="テキスト ボックス 1799">
              <a:extLst>
                <a:ext uri="{FF2B5EF4-FFF2-40B4-BE49-F238E27FC236}">
                  <a16:creationId xmlns:a16="http://schemas.microsoft.com/office/drawing/2014/main" id="{69F86786-2E6C-D8C2-8417-5DC590AD4FCC}"/>
                </a:ext>
              </a:extLst>
            </p:cNvPr>
            <p:cNvSpPr txBox="1"/>
            <p:nvPr/>
          </p:nvSpPr>
          <p:spPr>
            <a:xfrm>
              <a:off x="5963695" y="5258911"/>
              <a:ext cx="6377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20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Time(month)</a:t>
              </a:r>
            </a:p>
          </p:txBody>
        </p: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CB87B4F-2A56-E18A-AAF9-01E3D9C4B637}"/>
              </a:ext>
            </a:extLst>
          </p:cNvPr>
          <p:cNvSpPr txBox="1"/>
          <p:nvPr/>
        </p:nvSpPr>
        <p:spPr>
          <a:xfrm>
            <a:off x="288471" y="159061"/>
            <a:ext cx="7997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>
                <a:latin typeface="Arial" panose="020B0604020202020204" pitchFamily="34" charset="0"/>
                <a:cs typeface="Arial" panose="020B0604020202020204" pitchFamily="34" charset="0"/>
              </a:rPr>
              <a:t>Fig.1  </a:t>
            </a:r>
            <a:r>
              <a:rPr lang="en" altLang="ja-JP" sz="2400" dirty="0">
                <a:latin typeface="Arial" panose="020B0604020202020204" pitchFamily="34" charset="0"/>
                <a:cs typeface="Arial" panose="020B0604020202020204" pitchFamily="34" charset="0"/>
              </a:rPr>
              <a:t>Results of survival curve fitting in PD-L1 CPS ≥  10</a:t>
            </a:r>
          </a:p>
        </p:txBody>
      </p:sp>
      <p:sp>
        <p:nvSpPr>
          <p:cNvPr id="368" name="フリーフォーム 367">
            <a:extLst>
              <a:ext uri="{FF2B5EF4-FFF2-40B4-BE49-F238E27FC236}">
                <a16:creationId xmlns:a16="http://schemas.microsoft.com/office/drawing/2014/main" id="{A5E45690-D7E4-9BB0-CE8B-23B58659D1C0}"/>
              </a:ext>
            </a:extLst>
          </p:cNvPr>
          <p:cNvSpPr/>
          <p:nvPr/>
        </p:nvSpPr>
        <p:spPr>
          <a:xfrm>
            <a:off x="766114" y="1352708"/>
            <a:ext cx="6849770" cy="4106570"/>
          </a:xfrm>
          <a:custGeom>
            <a:avLst/>
            <a:gdLst>
              <a:gd name="connsiteX0" fmla="*/ 0 w 6849770"/>
              <a:gd name="connsiteY0" fmla="*/ 0 h 4106570"/>
              <a:gd name="connsiteX1" fmla="*/ 6849770 w 6849770"/>
              <a:gd name="connsiteY1" fmla="*/ 0 h 4106570"/>
              <a:gd name="connsiteX2" fmla="*/ 6849770 w 6849770"/>
              <a:gd name="connsiteY2" fmla="*/ 4106571 h 4106570"/>
              <a:gd name="connsiteX3" fmla="*/ 0 w 6849770"/>
              <a:gd name="connsiteY3" fmla="*/ 4106571 h 410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49770" h="4106570">
                <a:moveTo>
                  <a:pt x="0" y="0"/>
                </a:moveTo>
                <a:lnTo>
                  <a:pt x="6849770" y="0"/>
                </a:lnTo>
                <a:lnTo>
                  <a:pt x="6849770" y="4106571"/>
                </a:lnTo>
                <a:lnTo>
                  <a:pt x="0" y="4106571"/>
                </a:lnTo>
                <a:close/>
              </a:path>
            </a:pathLst>
          </a:custGeom>
          <a:noFill/>
          <a:ln w="8230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ja-JP" altLang="en-US" sz="1200"/>
          </a:p>
        </p:txBody>
      </p:sp>
      <p:grpSp>
        <p:nvGrpSpPr>
          <p:cNvPr id="726" name="グループ化 725">
            <a:extLst>
              <a:ext uri="{FF2B5EF4-FFF2-40B4-BE49-F238E27FC236}">
                <a16:creationId xmlns:a16="http://schemas.microsoft.com/office/drawing/2014/main" id="{E8F002F8-C1B8-2914-316F-E077A14E5534}"/>
              </a:ext>
            </a:extLst>
          </p:cNvPr>
          <p:cNvGrpSpPr/>
          <p:nvPr/>
        </p:nvGrpSpPr>
        <p:grpSpPr>
          <a:xfrm>
            <a:off x="206859" y="1330616"/>
            <a:ext cx="4179849" cy="4153726"/>
            <a:chOff x="149971" y="1352896"/>
            <a:chExt cx="4179849" cy="4153726"/>
          </a:xfrm>
        </p:grpSpPr>
        <p:sp>
          <p:nvSpPr>
            <p:cNvPr id="693" name="テキスト ボックス 692">
              <a:extLst>
                <a:ext uri="{FF2B5EF4-FFF2-40B4-BE49-F238E27FC236}">
                  <a16:creationId xmlns:a16="http://schemas.microsoft.com/office/drawing/2014/main" id="{FEBA7A31-E047-5257-D26B-6B9EDA467D24}"/>
                </a:ext>
              </a:extLst>
            </p:cNvPr>
            <p:cNvSpPr txBox="1"/>
            <p:nvPr/>
          </p:nvSpPr>
          <p:spPr>
            <a:xfrm rot="16200000">
              <a:off x="-824975" y="3035167"/>
              <a:ext cx="22268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20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Cumulative survaival probability</a:t>
              </a:r>
            </a:p>
          </p:txBody>
        </p:sp>
        <p:grpSp>
          <p:nvGrpSpPr>
            <p:cNvPr id="725" name="グループ化 724">
              <a:extLst>
                <a:ext uri="{FF2B5EF4-FFF2-40B4-BE49-F238E27FC236}">
                  <a16:creationId xmlns:a16="http://schemas.microsoft.com/office/drawing/2014/main" id="{7CBD822F-9C20-158A-D122-75ABE5BD6D68}"/>
                </a:ext>
              </a:extLst>
            </p:cNvPr>
            <p:cNvGrpSpPr/>
            <p:nvPr/>
          </p:nvGrpSpPr>
          <p:grpSpPr>
            <a:xfrm>
              <a:off x="426971" y="1352896"/>
              <a:ext cx="3902849" cy="4153726"/>
              <a:chOff x="669150" y="1331402"/>
              <a:chExt cx="3902849" cy="4153726"/>
            </a:xfrm>
          </p:grpSpPr>
          <p:sp>
            <p:nvSpPr>
              <p:cNvPr id="529" name="フリーフォーム 528">
                <a:extLst>
                  <a:ext uri="{FF2B5EF4-FFF2-40B4-BE49-F238E27FC236}">
                    <a16:creationId xmlns:a16="http://schemas.microsoft.com/office/drawing/2014/main" id="{F1BB59F6-13BE-C1AB-DE0F-129680D0A49D}"/>
                  </a:ext>
                </a:extLst>
              </p:cNvPr>
              <p:cNvSpPr/>
              <p:nvPr/>
            </p:nvSpPr>
            <p:spPr>
              <a:xfrm>
                <a:off x="1143000" y="1371600"/>
                <a:ext cx="1270" cy="1270"/>
              </a:xfrm>
              <a:custGeom>
                <a:avLst/>
                <a:gdLst/>
                <a:ahLst/>
                <a:cxnLst/>
                <a:rect l="l" t="t" r="r" b="b"/>
                <a:pathLst>
                  <a:path w="1270" h="1270"/>
                </a:pathLst>
              </a:custGeom>
              <a:noFill/>
              <a:ln w="12344" cap="flat">
                <a:solidFill>
                  <a:srgbClr val="FF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9" name="フリーフォーム 668">
                <a:extLst>
                  <a:ext uri="{FF2B5EF4-FFF2-40B4-BE49-F238E27FC236}">
                    <a16:creationId xmlns:a16="http://schemas.microsoft.com/office/drawing/2014/main" id="{5952079E-626E-51A0-5767-728486D0854C}"/>
                  </a:ext>
                </a:extLst>
              </p:cNvPr>
              <p:cNvSpPr/>
              <p:nvPr/>
            </p:nvSpPr>
            <p:spPr>
              <a:xfrm>
                <a:off x="1143000" y="1371600"/>
                <a:ext cx="1270" cy="1270"/>
              </a:xfrm>
              <a:custGeom>
                <a:avLst/>
                <a:gdLst/>
                <a:ahLst/>
                <a:cxnLst/>
                <a:rect l="l" t="t" r="r" b="b"/>
                <a:pathLst>
                  <a:path w="1270" h="1270"/>
                </a:pathLst>
              </a:custGeom>
              <a:noFill/>
              <a:ln w="12344" cap="flat">
                <a:solidFill>
                  <a:srgbClr val="0000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0" name="フリーフォーム 369">
                <a:extLst>
                  <a:ext uri="{FF2B5EF4-FFF2-40B4-BE49-F238E27FC236}">
                    <a16:creationId xmlns:a16="http://schemas.microsoft.com/office/drawing/2014/main" id="{450B8A18-53CE-FE2B-F770-AF3A70359570}"/>
                  </a:ext>
                </a:extLst>
              </p:cNvPr>
              <p:cNvSpPr/>
              <p:nvPr/>
            </p:nvSpPr>
            <p:spPr>
              <a:xfrm>
                <a:off x="1119013" y="1474017"/>
                <a:ext cx="2758374" cy="3361410"/>
              </a:xfrm>
              <a:custGeom>
                <a:avLst/>
                <a:gdLst>
                  <a:gd name="connsiteX0" fmla="*/ 0 w 4751438"/>
                  <a:gd name="connsiteY0" fmla="*/ 0 h 3361410"/>
                  <a:gd name="connsiteX1" fmla="*/ 4751438 w 4751438"/>
                  <a:gd name="connsiteY1" fmla="*/ 0 h 3361410"/>
                  <a:gd name="connsiteX2" fmla="*/ 4751438 w 4751438"/>
                  <a:gd name="connsiteY2" fmla="*/ 3361411 h 3361410"/>
                  <a:gd name="connsiteX3" fmla="*/ 0 w 4751438"/>
                  <a:gd name="connsiteY3" fmla="*/ 3361411 h 336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51438" h="3361410">
                    <a:moveTo>
                      <a:pt x="0" y="0"/>
                    </a:moveTo>
                    <a:lnTo>
                      <a:pt x="4751438" y="0"/>
                    </a:lnTo>
                    <a:lnTo>
                      <a:pt x="4751438" y="3361411"/>
                    </a:lnTo>
                    <a:lnTo>
                      <a:pt x="0" y="3361411"/>
                    </a:lnTo>
                    <a:close/>
                  </a:path>
                </a:pathLst>
              </a:custGeom>
              <a:noFill/>
              <a:ln w="823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1" name="フリーフォーム 370">
                <a:extLst>
                  <a:ext uri="{FF2B5EF4-FFF2-40B4-BE49-F238E27FC236}">
                    <a16:creationId xmlns:a16="http://schemas.microsoft.com/office/drawing/2014/main" id="{CAD306E8-8202-3914-57C7-45374B672B96}"/>
                  </a:ext>
                </a:extLst>
              </p:cNvPr>
              <p:cNvSpPr/>
              <p:nvPr/>
            </p:nvSpPr>
            <p:spPr>
              <a:xfrm>
                <a:off x="1116624" y="4839543"/>
                <a:ext cx="2763151" cy="1270"/>
              </a:xfrm>
              <a:custGeom>
                <a:avLst/>
                <a:gdLst>
                  <a:gd name="connsiteX0" fmla="*/ 0 w 4759667"/>
                  <a:gd name="connsiteY0" fmla="*/ 0 h 1270"/>
                  <a:gd name="connsiteX1" fmla="*/ 4759668 w 4759667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59667" h="1270">
                    <a:moveTo>
                      <a:pt x="0" y="0"/>
                    </a:moveTo>
                    <a:lnTo>
                      <a:pt x="4759668" y="0"/>
                    </a:lnTo>
                  </a:path>
                </a:pathLst>
              </a:custGeom>
              <a:ln w="12344" cap="flat">
                <a:solidFill>
                  <a:srgbClr val="F0F0F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2" name="フリーフォーム 371">
                <a:extLst>
                  <a:ext uri="{FF2B5EF4-FFF2-40B4-BE49-F238E27FC236}">
                    <a16:creationId xmlns:a16="http://schemas.microsoft.com/office/drawing/2014/main" id="{FE655A96-F467-1B93-E2CC-F9AFB4E392D5}"/>
                  </a:ext>
                </a:extLst>
              </p:cNvPr>
              <p:cNvSpPr/>
              <p:nvPr/>
            </p:nvSpPr>
            <p:spPr>
              <a:xfrm>
                <a:off x="1116624" y="4502421"/>
                <a:ext cx="2763151" cy="1270"/>
              </a:xfrm>
              <a:custGeom>
                <a:avLst/>
                <a:gdLst>
                  <a:gd name="connsiteX0" fmla="*/ 0 w 4759667"/>
                  <a:gd name="connsiteY0" fmla="*/ 0 h 1270"/>
                  <a:gd name="connsiteX1" fmla="*/ 4759668 w 4759667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59667" h="1270">
                    <a:moveTo>
                      <a:pt x="0" y="0"/>
                    </a:moveTo>
                    <a:lnTo>
                      <a:pt x="4759668" y="0"/>
                    </a:lnTo>
                  </a:path>
                </a:pathLst>
              </a:custGeom>
              <a:ln w="12344" cap="flat">
                <a:solidFill>
                  <a:srgbClr val="F0F0F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3" name="フリーフォーム 372">
                <a:extLst>
                  <a:ext uri="{FF2B5EF4-FFF2-40B4-BE49-F238E27FC236}">
                    <a16:creationId xmlns:a16="http://schemas.microsoft.com/office/drawing/2014/main" id="{92C45D8F-8D84-314C-D472-1B7EC52B7756}"/>
                  </a:ext>
                </a:extLst>
              </p:cNvPr>
              <p:cNvSpPr/>
              <p:nvPr/>
            </p:nvSpPr>
            <p:spPr>
              <a:xfrm>
                <a:off x="1116624" y="4165528"/>
                <a:ext cx="2763151" cy="1270"/>
              </a:xfrm>
              <a:custGeom>
                <a:avLst/>
                <a:gdLst>
                  <a:gd name="connsiteX0" fmla="*/ 0 w 4759667"/>
                  <a:gd name="connsiteY0" fmla="*/ 0 h 1270"/>
                  <a:gd name="connsiteX1" fmla="*/ 4759668 w 4759667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59667" h="1270">
                    <a:moveTo>
                      <a:pt x="0" y="0"/>
                    </a:moveTo>
                    <a:lnTo>
                      <a:pt x="4759668" y="0"/>
                    </a:lnTo>
                  </a:path>
                </a:pathLst>
              </a:custGeom>
              <a:ln w="12344" cap="flat">
                <a:solidFill>
                  <a:srgbClr val="F0F0F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4" name="フリーフォーム 373">
                <a:extLst>
                  <a:ext uri="{FF2B5EF4-FFF2-40B4-BE49-F238E27FC236}">
                    <a16:creationId xmlns:a16="http://schemas.microsoft.com/office/drawing/2014/main" id="{7095EACD-15A9-F66A-0493-643682B3D1D5}"/>
                  </a:ext>
                </a:extLst>
              </p:cNvPr>
              <p:cNvSpPr/>
              <p:nvPr/>
            </p:nvSpPr>
            <p:spPr>
              <a:xfrm>
                <a:off x="1116624" y="3828623"/>
                <a:ext cx="2763151" cy="1270"/>
              </a:xfrm>
              <a:custGeom>
                <a:avLst/>
                <a:gdLst>
                  <a:gd name="connsiteX0" fmla="*/ 0 w 4759667"/>
                  <a:gd name="connsiteY0" fmla="*/ 0 h 1270"/>
                  <a:gd name="connsiteX1" fmla="*/ 4759668 w 4759667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59667" h="1270">
                    <a:moveTo>
                      <a:pt x="0" y="0"/>
                    </a:moveTo>
                    <a:lnTo>
                      <a:pt x="4759668" y="0"/>
                    </a:lnTo>
                  </a:path>
                </a:pathLst>
              </a:custGeom>
              <a:ln w="12344" cap="flat">
                <a:solidFill>
                  <a:srgbClr val="F0F0F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5" name="フリーフォーム 374">
                <a:extLst>
                  <a:ext uri="{FF2B5EF4-FFF2-40B4-BE49-F238E27FC236}">
                    <a16:creationId xmlns:a16="http://schemas.microsoft.com/office/drawing/2014/main" id="{AA14EBF8-6BF6-42C4-192C-05518AD1466E}"/>
                  </a:ext>
                </a:extLst>
              </p:cNvPr>
              <p:cNvSpPr/>
              <p:nvPr/>
            </p:nvSpPr>
            <p:spPr>
              <a:xfrm>
                <a:off x="1116624" y="3491730"/>
                <a:ext cx="2763151" cy="1270"/>
              </a:xfrm>
              <a:custGeom>
                <a:avLst/>
                <a:gdLst>
                  <a:gd name="connsiteX0" fmla="*/ 0 w 4759667"/>
                  <a:gd name="connsiteY0" fmla="*/ 0 h 1270"/>
                  <a:gd name="connsiteX1" fmla="*/ 4759668 w 4759667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59667" h="1270">
                    <a:moveTo>
                      <a:pt x="0" y="0"/>
                    </a:moveTo>
                    <a:lnTo>
                      <a:pt x="4759668" y="0"/>
                    </a:lnTo>
                  </a:path>
                </a:pathLst>
              </a:custGeom>
              <a:ln w="12344" cap="flat">
                <a:solidFill>
                  <a:srgbClr val="F0F0F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6" name="フリーフォーム 375">
                <a:extLst>
                  <a:ext uri="{FF2B5EF4-FFF2-40B4-BE49-F238E27FC236}">
                    <a16:creationId xmlns:a16="http://schemas.microsoft.com/office/drawing/2014/main" id="{484DC73A-27DD-5B21-3E0A-9AE328792BCE}"/>
                  </a:ext>
                </a:extLst>
              </p:cNvPr>
              <p:cNvSpPr/>
              <p:nvPr/>
            </p:nvSpPr>
            <p:spPr>
              <a:xfrm>
                <a:off x="1116624" y="3154608"/>
                <a:ext cx="2763151" cy="1270"/>
              </a:xfrm>
              <a:custGeom>
                <a:avLst/>
                <a:gdLst>
                  <a:gd name="connsiteX0" fmla="*/ 0 w 4759667"/>
                  <a:gd name="connsiteY0" fmla="*/ 0 h 1270"/>
                  <a:gd name="connsiteX1" fmla="*/ 4759668 w 4759667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59667" h="1270">
                    <a:moveTo>
                      <a:pt x="0" y="0"/>
                    </a:moveTo>
                    <a:lnTo>
                      <a:pt x="4759668" y="0"/>
                    </a:lnTo>
                  </a:path>
                </a:pathLst>
              </a:custGeom>
              <a:ln w="12344" cap="flat">
                <a:solidFill>
                  <a:srgbClr val="F0F0F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7" name="フリーフォーム 376">
                <a:extLst>
                  <a:ext uri="{FF2B5EF4-FFF2-40B4-BE49-F238E27FC236}">
                    <a16:creationId xmlns:a16="http://schemas.microsoft.com/office/drawing/2014/main" id="{E255899D-C292-E811-694A-C251877850BA}"/>
                  </a:ext>
                </a:extLst>
              </p:cNvPr>
              <p:cNvSpPr/>
              <p:nvPr/>
            </p:nvSpPr>
            <p:spPr>
              <a:xfrm>
                <a:off x="1116624" y="2817715"/>
                <a:ext cx="2763151" cy="1270"/>
              </a:xfrm>
              <a:custGeom>
                <a:avLst/>
                <a:gdLst>
                  <a:gd name="connsiteX0" fmla="*/ 0 w 4759667"/>
                  <a:gd name="connsiteY0" fmla="*/ 0 h 1270"/>
                  <a:gd name="connsiteX1" fmla="*/ 4759668 w 4759667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59667" h="1270">
                    <a:moveTo>
                      <a:pt x="0" y="0"/>
                    </a:moveTo>
                    <a:lnTo>
                      <a:pt x="4759668" y="0"/>
                    </a:lnTo>
                  </a:path>
                </a:pathLst>
              </a:custGeom>
              <a:ln w="12344" cap="flat">
                <a:solidFill>
                  <a:srgbClr val="F0F0F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8" name="フリーフォーム 377">
                <a:extLst>
                  <a:ext uri="{FF2B5EF4-FFF2-40B4-BE49-F238E27FC236}">
                    <a16:creationId xmlns:a16="http://schemas.microsoft.com/office/drawing/2014/main" id="{50F14D32-6303-C5F4-AC46-09FD6AF0428F}"/>
                  </a:ext>
                </a:extLst>
              </p:cNvPr>
              <p:cNvSpPr/>
              <p:nvPr/>
            </p:nvSpPr>
            <p:spPr>
              <a:xfrm>
                <a:off x="1116624" y="2480810"/>
                <a:ext cx="2763151" cy="1270"/>
              </a:xfrm>
              <a:custGeom>
                <a:avLst/>
                <a:gdLst>
                  <a:gd name="connsiteX0" fmla="*/ 0 w 4759667"/>
                  <a:gd name="connsiteY0" fmla="*/ 0 h 1270"/>
                  <a:gd name="connsiteX1" fmla="*/ 4759668 w 4759667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59667" h="1270">
                    <a:moveTo>
                      <a:pt x="0" y="0"/>
                    </a:moveTo>
                    <a:lnTo>
                      <a:pt x="4759668" y="0"/>
                    </a:lnTo>
                  </a:path>
                </a:pathLst>
              </a:custGeom>
              <a:ln w="12344" cap="flat">
                <a:solidFill>
                  <a:srgbClr val="F0F0F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9" name="フリーフォーム 378">
                <a:extLst>
                  <a:ext uri="{FF2B5EF4-FFF2-40B4-BE49-F238E27FC236}">
                    <a16:creationId xmlns:a16="http://schemas.microsoft.com/office/drawing/2014/main" id="{82356194-9480-A6E5-0178-4B2A1FD403CE}"/>
                  </a:ext>
                </a:extLst>
              </p:cNvPr>
              <p:cNvSpPr/>
              <p:nvPr/>
            </p:nvSpPr>
            <p:spPr>
              <a:xfrm>
                <a:off x="1116624" y="2143917"/>
                <a:ext cx="2763151" cy="1270"/>
              </a:xfrm>
              <a:custGeom>
                <a:avLst/>
                <a:gdLst>
                  <a:gd name="connsiteX0" fmla="*/ 0 w 4759667"/>
                  <a:gd name="connsiteY0" fmla="*/ 0 h 1270"/>
                  <a:gd name="connsiteX1" fmla="*/ 4759668 w 4759667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59667" h="1270">
                    <a:moveTo>
                      <a:pt x="0" y="0"/>
                    </a:moveTo>
                    <a:lnTo>
                      <a:pt x="4759668" y="0"/>
                    </a:lnTo>
                  </a:path>
                </a:pathLst>
              </a:custGeom>
              <a:ln w="12344" cap="flat">
                <a:solidFill>
                  <a:srgbClr val="F0F0F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0" name="フリーフォーム 379">
                <a:extLst>
                  <a:ext uri="{FF2B5EF4-FFF2-40B4-BE49-F238E27FC236}">
                    <a16:creationId xmlns:a16="http://schemas.microsoft.com/office/drawing/2014/main" id="{0175377C-3327-374C-C4AF-C1A8AF2340E1}"/>
                  </a:ext>
                </a:extLst>
              </p:cNvPr>
              <p:cNvSpPr/>
              <p:nvPr/>
            </p:nvSpPr>
            <p:spPr>
              <a:xfrm>
                <a:off x="1116624" y="1806808"/>
                <a:ext cx="2763151" cy="1270"/>
              </a:xfrm>
              <a:custGeom>
                <a:avLst/>
                <a:gdLst>
                  <a:gd name="connsiteX0" fmla="*/ 0 w 4759667"/>
                  <a:gd name="connsiteY0" fmla="*/ 0 h 1270"/>
                  <a:gd name="connsiteX1" fmla="*/ 4759668 w 4759667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59667" h="1270">
                    <a:moveTo>
                      <a:pt x="0" y="0"/>
                    </a:moveTo>
                    <a:lnTo>
                      <a:pt x="4759668" y="0"/>
                    </a:lnTo>
                  </a:path>
                </a:pathLst>
              </a:custGeom>
              <a:ln w="12344" cap="flat">
                <a:solidFill>
                  <a:srgbClr val="F0F0F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1" name="フリーフォーム 380">
                <a:extLst>
                  <a:ext uri="{FF2B5EF4-FFF2-40B4-BE49-F238E27FC236}">
                    <a16:creationId xmlns:a16="http://schemas.microsoft.com/office/drawing/2014/main" id="{6B6515F2-FD15-13AC-0B52-C7FACB3A6A14}"/>
                  </a:ext>
                </a:extLst>
              </p:cNvPr>
              <p:cNvSpPr/>
              <p:nvPr/>
            </p:nvSpPr>
            <p:spPr>
              <a:xfrm>
                <a:off x="1116624" y="1469903"/>
                <a:ext cx="2763151" cy="1270"/>
              </a:xfrm>
              <a:custGeom>
                <a:avLst/>
                <a:gdLst>
                  <a:gd name="connsiteX0" fmla="*/ 0 w 4759667"/>
                  <a:gd name="connsiteY0" fmla="*/ 0 h 1270"/>
                  <a:gd name="connsiteX1" fmla="*/ 4759668 w 4759667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59667" h="1270">
                    <a:moveTo>
                      <a:pt x="0" y="0"/>
                    </a:moveTo>
                    <a:lnTo>
                      <a:pt x="4759668" y="0"/>
                    </a:lnTo>
                  </a:path>
                </a:pathLst>
              </a:custGeom>
              <a:ln w="12344" cap="flat">
                <a:solidFill>
                  <a:srgbClr val="F0F0F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2" name="フリーフォーム 381">
                <a:extLst>
                  <a:ext uri="{FF2B5EF4-FFF2-40B4-BE49-F238E27FC236}">
                    <a16:creationId xmlns:a16="http://schemas.microsoft.com/office/drawing/2014/main" id="{3F2B04A9-D44C-1643-3E36-9150BF5193A3}"/>
                  </a:ext>
                </a:extLst>
              </p:cNvPr>
              <p:cNvSpPr/>
              <p:nvPr/>
            </p:nvSpPr>
            <p:spPr>
              <a:xfrm>
                <a:off x="1116624" y="1469903"/>
                <a:ext cx="737" cy="3369640"/>
              </a:xfrm>
              <a:custGeom>
                <a:avLst/>
                <a:gdLst>
                  <a:gd name="connsiteX0" fmla="*/ 0 w 1270"/>
                  <a:gd name="connsiteY0" fmla="*/ 3369640 h 3369640"/>
                  <a:gd name="connsiteX1" fmla="*/ 0 w 1270"/>
                  <a:gd name="connsiteY1" fmla="*/ 0 h 3369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70" h="3369640">
                    <a:moveTo>
                      <a:pt x="0" y="3369640"/>
                    </a:moveTo>
                    <a:lnTo>
                      <a:pt x="0" y="0"/>
                    </a:lnTo>
                  </a:path>
                </a:pathLst>
              </a:custGeom>
              <a:ln w="12344" cap="flat">
                <a:solidFill>
                  <a:srgbClr val="F0F0F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3" name="フリーフォーム 382">
                <a:extLst>
                  <a:ext uri="{FF2B5EF4-FFF2-40B4-BE49-F238E27FC236}">
                    <a16:creationId xmlns:a16="http://schemas.microsoft.com/office/drawing/2014/main" id="{7D4E021B-5992-BBAE-BF3F-6F7A2084490D}"/>
                  </a:ext>
                </a:extLst>
              </p:cNvPr>
              <p:cNvSpPr/>
              <p:nvPr/>
            </p:nvSpPr>
            <p:spPr>
              <a:xfrm>
                <a:off x="1577210" y="1469903"/>
                <a:ext cx="737" cy="3369640"/>
              </a:xfrm>
              <a:custGeom>
                <a:avLst/>
                <a:gdLst>
                  <a:gd name="connsiteX0" fmla="*/ 0 w 1270"/>
                  <a:gd name="connsiteY0" fmla="*/ 3369640 h 3369640"/>
                  <a:gd name="connsiteX1" fmla="*/ 0 w 1270"/>
                  <a:gd name="connsiteY1" fmla="*/ 0 h 3369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70" h="3369640">
                    <a:moveTo>
                      <a:pt x="0" y="3369640"/>
                    </a:moveTo>
                    <a:lnTo>
                      <a:pt x="0" y="0"/>
                    </a:lnTo>
                  </a:path>
                </a:pathLst>
              </a:custGeom>
              <a:ln w="12344" cap="flat">
                <a:solidFill>
                  <a:srgbClr val="F0F0F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4" name="フリーフォーム 383">
                <a:extLst>
                  <a:ext uri="{FF2B5EF4-FFF2-40B4-BE49-F238E27FC236}">
                    <a16:creationId xmlns:a16="http://schemas.microsoft.com/office/drawing/2014/main" id="{4CB7D94D-BBA1-39DC-384A-C8537AB88BBD}"/>
                  </a:ext>
                </a:extLst>
              </p:cNvPr>
              <p:cNvSpPr/>
              <p:nvPr/>
            </p:nvSpPr>
            <p:spPr>
              <a:xfrm>
                <a:off x="2037670" y="1469903"/>
                <a:ext cx="737" cy="3369640"/>
              </a:xfrm>
              <a:custGeom>
                <a:avLst/>
                <a:gdLst>
                  <a:gd name="connsiteX0" fmla="*/ 0 w 1270"/>
                  <a:gd name="connsiteY0" fmla="*/ 3369640 h 3369640"/>
                  <a:gd name="connsiteX1" fmla="*/ 0 w 1270"/>
                  <a:gd name="connsiteY1" fmla="*/ 0 h 3369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70" h="3369640">
                    <a:moveTo>
                      <a:pt x="0" y="3369640"/>
                    </a:moveTo>
                    <a:lnTo>
                      <a:pt x="0" y="0"/>
                    </a:lnTo>
                  </a:path>
                </a:pathLst>
              </a:custGeom>
              <a:ln w="12344" cap="flat">
                <a:solidFill>
                  <a:srgbClr val="F0F0F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5" name="フリーフォーム 384">
                <a:extLst>
                  <a:ext uri="{FF2B5EF4-FFF2-40B4-BE49-F238E27FC236}">
                    <a16:creationId xmlns:a16="http://schemas.microsoft.com/office/drawing/2014/main" id="{89E3BE6A-C5EE-A6AC-6614-6BC6DF6CCC8D}"/>
                  </a:ext>
                </a:extLst>
              </p:cNvPr>
              <p:cNvSpPr/>
              <p:nvPr/>
            </p:nvSpPr>
            <p:spPr>
              <a:xfrm>
                <a:off x="2498263" y="1469903"/>
                <a:ext cx="737" cy="3369640"/>
              </a:xfrm>
              <a:custGeom>
                <a:avLst/>
                <a:gdLst>
                  <a:gd name="connsiteX0" fmla="*/ 0 w 1270"/>
                  <a:gd name="connsiteY0" fmla="*/ 3369640 h 3369640"/>
                  <a:gd name="connsiteX1" fmla="*/ 0 w 1270"/>
                  <a:gd name="connsiteY1" fmla="*/ 0 h 3369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70" h="3369640">
                    <a:moveTo>
                      <a:pt x="0" y="3369640"/>
                    </a:moveTo>
                    <a:lnTo>
                      <a:pt x="0" y="0"/>
                    </a:lnTo>
                  </a:path>
                </a:pathLst>
              </a:custGeom>
              <a:ln w="12344" cap="flat">
                <a:solidFill>
                  <a:srgbClr val="F0F0F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6" name="フリーフォーム 385">
                <a:extLst>
                  <a:ext uri="{FF2B5EF4-FFF2-40B4-BE49-F238E27FC236}">
                    <a16:creationId xmlns:a16="http://schemas.microsoft.com/office/drawing/2014/main" id="{B7D0A80B-79CD-A0B9-160D-564974246664}"/>
                  </a:ext>
                </a:extLst>
              </p:cNvPr>
              <p:cNvSpPr/>
              <p:nvPr/>
            </p:nvSpPr>
            <p:spPr>
              <a:xfrm>
                <a:off x="2958723" y="1469903"/>
                <a:ext cx="737" cy="3369640"/>
              </a:xfrm>
              <a:custGeom>
                <a:avLst/>
                <a:gdLst>
                  <a:gd name="connsiteX0" fmla="*/ 0 w 1270"/>
                  <a:gd name="connsiteY0" fmla="*/ 3369640 h 3369640"/>
                  <a:gd name="connsiteX1" fmla="*/ 0 w 1270"/>
                  <a:gd name="connsiteY1" fmla="*/ 0 h 3369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70" h="3369640">
                    <a:moveTo>
                      <a:pt x="0" y="3369640"/>
                    </a:moveTo>
                    <a:lnTo>
                      <a:pt x="0" y="0"/>
                    </a:lnTo>
                  </a:path>
                </a:pathLst>
              </a:custGeom>
              <a:ln w="12344" cap="flat">
                <a:solidFill>
                  <a:srgbClr val="F0F0F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7" name="フリーフォーム 386">
                <a:extLst>
                  <a:ext uri="{FF2B5EF4-FFF2-40B4-BE49-F238E27FC236}">
                    <a16:creationId xmlns:a16="http://schemas.microsoft.com/office/drawing/2014/main" id="{9937D91F-E7F8-626F-8856-AF3E9E65329F}"/>
                  </a:ext>
                </a:extLst>
              </p:cNvPr>
              <p:cNvSpPr/>
              <p:nvPr/>
            </p:nvSpPr>
            <p:spPr>
              <a:xfrm>
                <a:off x="3419183" y="1469903"/>
                <a:ext cx="737" cy="3369640"/>
              </a:xfrm>
              <a:custGeom>
                <a:avLst/>
                <a:gdLst>
                  <a:gd name="connsiteX0" fmla="*/ 0 w 1270"/>
                  <a:gd name="connsiteY0" fmla="*/ 3369640 h 3369640"/>
                  <a:gd name="connsiteX1" fmla="*/ 0 w 1270"/>
                  <a:gd name="connsiteY1" fmla="*/ 0 h 3369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70" h="3369640">
                    <a:moveTo>
                      <a:pt x="0" y="3369640"/>
                    </a:moveTo>
                    <a:lnTo>
                      <a:pt x="0" y="0"/>
                    </a:lnTo>
                  </a:path>
                </a:pathLst>
              </a:custGeom>
              <a:ln w="12344" cap="flat">
                <a:solidFill>
                  <a:srgbClr val="F0F0F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8" name="フリーフォーム 387">
                <a:extLst>
                  <a:ext uri="{FF2B5EF4-FFF2-40B4-BE49-F238E27FC236}">
                    <a16:creationId xmlns:a16="http://schemas.microsoft.com/office/drawing/2014/main" id="{B5003F63-DA22-5881-4578-2BB6FA3A9C56}"/>
                  </a:ext>
                </a:extLst>
              </p:cNvPr>
              <p:cNvSpPr/>
              <p:nvPr/>
            </p:nvSpPr>
            <p:spPr>
              <a:xfrm>
                <a:off x="3879776" y="1469903"/>
                <a:ext cx="737" cy="3369640"/>
              </a:xfrm>
              <a:custGeom>
                <a:avLst/>
                <a:gdLst>
                  <a:gd name="connsiteX0" fmla="*/ 0 w 1270"/>
                  <a:gd name="connsiteY0" fmla="*/ 3369640 h 3369640"/>
                  <a:gd name="connsiteX1" fmla="*/ 0 w 1270"/>
                  <a:gd name="connsiteY1" fmla="*/ 0 h 3369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70" h="3369640">
                    <a:moveTo>
                      <a:pt x="0" y="3369640"/>
                    </a:moveTo>
                    <a:lnTo>
                      <a:pt x="0" y="0"/>
                    </a:lnTo>
                  </a:path>
                </a:pathLst>
              </a:custGeom>
              <a:ln w="12344" cap="flat">
                <a:solidFill>
                  <a:srgbClr val="F0F0F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9" name="フリーフォーム 388">
                <a:extLst>
                  <a:ext uri="{FF2B5EF4-FFF2-40B4-BE49-F238E27FC236}">
                    <a16:creationId xmlns:a16="http://schemas.microsoft.com/office/drawing/2014/main" id="{2B2BAFE7-2FE8-7DE3-DB1D-ECA68F3A3269}"/>
                  </a:ext>
                </a:extLst>
              </p:cNvPr>
              <p:cNvSpPr/>
              <p:nvPr/>
            </p:nvSpPr>
            <p:spPr>
              <a:xfrm>
                <a:off x="1116624" y="1469903"/>
                <a:ext cx="713774" cy="2465235"/>
              </a:xfrm>
              <a:custGeom>
                <a:avLst/>
                <a:gdLst>
                  <a:gd name="connsiteX0" fmla="*/ 0 w 1229512"/>
                  <a:gd name="connsiteY0" fmla="*/ 0 h 2465235"/>
                  <a:gd name="connsiteX1" fmla="*/ 39649 w 1229512"/>
                  <a:gd name="connsiteY1" fmla="*/ 72657 h 2465235"/>
                  <a:gd name="connsiteX2" fmla="*/ 79299 w 1229512"/>
                  <a:gd name="connsiteY2" fmla="*/ 145301 h 2465235"/>
                  <a:gd name="connsiteX3" fmla="*/ 118935 w 1229512"/>
                  <a:gd name="connsiteY3" fmla="*/ 181737 h 2465235"/>
                  <a:gd name="connsiteX4" fmla="*/ 158585 w 1229512"/>
                  <a:gd name="connsiteY4" fmla="*/ 254610 h 2465235"/>
                  <a:gd name="connsiteX5" fmla="*/ 198234 w 1229512"/>
                  <a:gd name="connsiteY5" fmla="*/ 437198 h 2465235"/>
                  <a:gd name="connsiteX6" fmla="*/ 237884 w 1229512"/>
                  <a:gd name="connsiteY6" fmla="*/ 602221 h 2465235"/>
                  <a:gd name="connsiteX7" fmla="*/ 277533 w 1229512"/>
                  <a:gd name="connsiteY7" fmla="*/ 803669 h 2465235"/>
                  <a:gd name="connsiteX8" fmla="*/ 317183 w 1229512"/>
                  <a:gd name="connsiteY8" fmla="*/ 950900 h 2465235"/>
                  <a:gd name="connsiteX9" fmla="*/ 356832 w 1229512"/>
                  <a:gd name="connsiteY9" fmla="*/ 1061923 h 2465235"/>
                  <a:gd name="connsiteX10" fmla="*/ 396481 w 1229512"/>
                  <a:gd name="connsiteY10" fmla="*/ 1228014 h 2465235"/>
                  <a:gd name="connsiteX11" fmla="*/ 436118 w 1229512"/>
                  <a:gd name="connsiteY11" fmla="*/ 1394104 h 2465235"/>
                  <a:gd name="connsiteX12" fmla="*/ 475983 w 1229512"/>
                  <a:gd name="connsiteY12" fmla="*/ 1560195 h 2465235"/>
                  <a:gd name="connsiteX13" fmla="*/ 515633 w 1229512"/>
                  <a:gd name="connsiteY13" fmla="*/ 1616126 h 2465235"/>
                  <a:gd name="connsiteX14" fmla="*/ 555282 w 1229512"/>
                  <a:gd name="connsiteY14" fmla="*/ 1691361 h 2465235"/>
                  <a:gd name="connsiteX15" fmla="*/ 594931 w 1229512"/>
                  <a:gd name="connsiteY15" fmla="*/ 1844370 h 2465235"/>
                  <a:gd name="connsiteX16" fmla="*/ 634581 w 1229512"/>
                  <a:gd name="connsiteY16" fmla="*/ 1941246 h 2465235"/>
                  <a:gd name="connsiteX17" fmla="*/ 674230 w 1229512"/>
                  <a:gd name="connsiteY17" fmla="*/ 1960956 h 2465235"/>
                  <a:gd name="connsiteX18" fmla="*/ 713867 w 1229512"/>
                  <a:gd name="connsiteY18" fmla="*/ 2001888 h 2465235"/>
                  <a:gd name="connsiteX19" fmla="*/ 753516 w 1229512"/>
                  <a:gd name="connsiteY19" fmla="*/ 2044751 h 2465235"/>
                  <a:gd name="connsiteX20" fmla="*/ 793166 w 1229512"/>
                  <a:gd name="connsiteY20" fmla="*/ 2113547 h 2465235"/>
                  <a:gd name="connsiteX21" fmla="*/ 832815 w 1229512"/>
                  <a:gd name="connsiteY21" fmla="*/ 2168843 h 2465235"/>
                  <a:gd name="connsiteX22" fmla="*/ 872465 w 1229512"/>
                  <a:gd name="connsiteY22" fmla="*/ 2232063 h 2465235"/>
                  <a:gd name="connsiteX23" fmla="*/ 912114 w 1229512"/>
                  <a:gd name="connsiteY23" fmla="*/ 2232063 h 2465235"/>
                  <a:gd name="connsiteX24" fmla="*/ 951763 w 1229512"/>
                  <a:gd name="connsiteY24" fmla="*/ 2277504 h 2465235"/>
                  <a:gd name="connsiteX25" fmla="*/ 991413 w 1229512"/>
                  <a:gd name="connsiteY25" fmla="*/ 2277504 h 2465235"/>
                  <a:gd name="connsiteX26" fmla="*/ 1031265 w 1229512"/>
                  <a:gd name="connsiteY26" fmla="*/ 2389797 h 2465235"/>
                  <a:gd name="connsiteX27" fmla="*/ 1070915 w 1229512"/>
                  <a:gd name="connsiteY27" fmla="*/ 2465235 h 2465235"/>
                  <a:gd name="connsiteX28" fmla="*/ 1110564 w 1229512"/>
                  <a:gd name="connsiteY28" fmla="*/ 2465235 h 2465235"/>
                  <a:gd name="connsiteX29" fmla="*/ 1150214 w 1229512"/>
                  <a:gd name="connsiteY29" fmla="*/ 2465235 h 2465235"/>
                  <a:gd name="connsiteX30" fmla="*/ 1189863 w 1229512"/>
                  <a:gd name="connsiteY30" fmla="*/ 2465235 h 2465235"/>
                  <a:gd name="connsiteX31" fmla="*/ 1229512 w 1229512"/>
                  <a:gd name="connsiteY31" fmla="*/ 2465235 h 2465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229512" h="2465235">
                    <a:moveTo>
                      <a:pt x="0" y="0"/>
                    </a:moveTo>
                    <a:lnTo>
                      <a:pt x="39649" y="72657"/>
                    </a:lnTo>
                    <a:lnTo>
                      <a:pt x="79299" y="145301"/>
                    </a:lnTo>
                    <a:lnTo>
                      <a:pt x="118935" y="181737"/>
                    </a:lnTo>
                    <a:lnTo>
                      <a:pt x="158585" y="254610"/>
                    </a:lnTo>
                    <a:lnTo>
                      <a:pt x="198234" y="437198"/>
                    </a:lnTo>
                    <a:lnTo>
                      <a:pt x="237884" y="602221"/>
                    </a:lnTo>
                    <a:lnTo>
                      <a:pt x="277533" y="803669"/>
                    </a:lnTo>
                    <a:lnTo>
                      <a:pt x="317183" y="950900"/>
                    </a:lnTo>
                    <a:lnTo>
                      <a:pt x="356832" y="1061923"/>
                    </a:lnTo>
                    <a:lnTo>
                      <a:pt x="396481" y="1228014"/>
                    </a:lnTo>
                    <a:lnTo>
                      <a:pt x="436118" y="1394104"/>
                    </a:lnTo>
                    <a:lnTo>
                      <a:pt x="475983" y="1560195"/>
                    </a:lnTo>
                    <a:lnTo>
                      <a:pt x="515633" y="1616126"/>
                    </a:lnTo>
                    <a:lnTo>
                      <a:pt x="555282" y="1691361"/>
                    </a:lnTo>
                    <a:lnTo>
                      <a:pt x="594931" y="1844370"/>
                    </a:lnTo>
                    <a:lnTo>
                      <a:pt x="634581" y="1941246"/>
                    </a:lnTo>
                    <a:lnTo>
                      <a:pt x="674230" y="1960956"/>
                    </a:lnTo>
                    <a:lnTo>
                      <a:pt x="713867" y="2001888"/>
                    </a:lnTo>
                    <a:lnTo>
                      <a:pt x="753516" y="2044751"/>
                    </a:lnTo>
                    <a:lnTo>
                      <a:pt x="793166" y="2113547"/>
                    </a:lnTo>
                    <a:lnTo>
                      <a:pt x="832815" y="2168843"/>
                    </a:lnTo>
                    <a:lnTo>
                      <a:pt x="872465" y="2232063"/>
                    </a:lnTo>
                    <a:lnTo>
                      <a:pt x="912114" y="2232063"/>
                    </a:lnTo>
                    <a:lnTo>
                      <a:pt x="951763" y="2277504"/>
                    </a:lnTo>
                    <a:lnTo>
                      <a:pt x="991413" y="2277504"/>
                    </a:lnTo>
                    <a:lnTo>
                      <a:pt x="1031265" y="2389797"/>
                    </a:lnTo>
                    <a:lnTo>
                      <a:pt x="1070915" y="2465235"/>
                    </a:lnTo>
                    <a:lnTo>
                      <a:pt x="1110564" y="2465235"/>
                    </a:lnTo>
                    <a:lnTo>
                      <a:pt x="1150214" y="2465235"/>
                    </a:lnTo>
                    <a:lnTo>
                      <a:pt x="1189863" y="2465235"/>
                    </a:lnTo>
                    <a:lnTo>
                      <a:pt x="1229512" y="2465235"/>
                    </a:lnTo>
                  </a:path>
                </a:pathLst>
              </a:custGeom>
              <a:noFill/>
              <a:ln w="12344" cap="flat">
                <a:solidFill>
                  <a:srgbClr val="FF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0" name="フリーフォーム 389">
                <a:extLst>
                  <a:ext uri="{FF2B5EF4-FFF2-40B4-BE49-F238E27FC236}">
                    <a16:creationId xmlns:a16="http://schemas.microsoft.com/office/drawing/2014/main" id="{DF68BAB6-994E-5399-E092-15AB1F856C87}"/>
                  </a:ext>
                </a:extLst>
              </p:cNvPr>
              <p:cNvSpPr/>
              <p:nvPr/>
            </p:nvSpPr>
            <p:spPr>
              <a:xfrm>
                <a:off x="1116624" y="1469903"/>
                <a:ext cx="690757" cy="3163036"/>
              </a:xfrm>
              <a:custGeom>
                <a:avLst/>
                <a:gdLst>
                  <a:gd name="connsiteX0" fmla="*/ 0 w 1189863"/>
                  <a:gd name="connsiteY0" fmla="*/ 0 h 3163036"/>
                  <a:gd name="connsiteX1" fmla="*/ 39649 w 1189863"/>
                  <a:gd name="connsiteY1" fmla="*/ 55080 h 3163036"/>
                  <a:gd name="connsiteX2" fmla="*/ 79299 w 1189863"/>
                  <a:gd name="connsiteY2" fmla="*/ 166522 h 3163036"/>
                  <a:gd name="connsiteX3" fmla="*/ 118935 w 1189863"/>
                  <a:gd name="connsiteY3" fmla="*/ 551002 h 3163036"/>
                  <a:gd name="connsiteX4" fmla="*/ 158585 w 1189863"/>
                  <a:gd name="connsiteY4" fmla="*/ 965048 h 3163036"/>
                  <a:gd name="connsiteX5" fmla="*/ 198234 w 1189863"/>
                  <a:gd name="connsiteY5" fmla="*/ 1103071 h 3163036"/>
                  <a:gd name="connsiteX6" fmla="*/ 237884 w 1189863"/>
                  <a:gd name="connsiteY6" fmla="*/ 1221156 h 3163036"/>
                  <a:gd name="connsiteX7" fmla="*/ 277533 w 1189863"/>
                  <a:gd name="connsiteY7" fmla="*/ 1636281 h 3163036"/>
                  <a:gd name="connsiteX8" fmla="*/ 317183 w 1189863"/>
                  <a:gd name="connsiteY8" fmla="*/ 1737220 h 3163036"/>
                  <a:gd name="connsiteX9" fmla="*/ 356832 w 1189863"/>
                  <a:gd name="connsiteY9" fmla="*/ 2193061 h 3163036"/>
                  <a:gd name="connsiteX10" fmla="*/ 396481 w 1189863"/>
                  <a:gd name="connsiteY10" fmla="*/ 2213851 h 3163036"/>
                  <a:gd name="connsiteX11" fmla="*/ 436118 w 1189863"/>
                  <a:gd name="connsiteY11" fmla="*/ 2361083 h 3163036"/>
                  <a:gd name="connsiteX12" fmla="*/ 475983 w 1189863"/>
                  <a:gd name="connsiteY12" fmla="*/ 2382088 h 3163036"/>
                  <a:gd name="connsiteX13" fmla="*/ 515633 w 1189863"/>
                  <a:gd name="connsiteY13" fmla="*/ 2445093 h 3163036"/>
                  <a:gd name="connsiteX14" fmla="*/ 555282 w 1189863"/>
                  <a:gd name="connsiteY14" fmla="*/ 2487092 h 3163036"/>
                  <a:gd name="connsiteX15" fmla="*/ 594931 w 1189863"/>
                  <a:gd name="connsiteY15" fmla="*/ 2594686 h 3163036"/>
                  <a:gd name="connsiteX16" fmla="*/ 634581 w 1189863"/>
                  <a:gd name="connsiteY16" fmla="*/ 2659405 h 3163036"/>
                  <a:gd name="connsiteX17" fmla="*/ 674230 w 1189863"/>
                  <a:gd name="connsiteY17" fmla="*/ 2725407 h 3163036"/>
                  <a:gd name="connsiteX18" fmla="*/ 713867 w 1189863"/>
                  <a:gd name="connsiteY18" fmla="*/ 2725407 h 3163036"/>
                  <a:gd name="connsiteX19" fmla="*/ 753516 w 1189863"/>
                  <a:gd name="connsiteY19" fmla="*/ 2749410 h 3163036"/>
                  <a:gd name="connsiteX20" fmla="*/ 793166 w 1189863"/>
                  <a:gd name="connsiteY20" fmla="*/ 2798928 h 3163036"/>
                  <a:gd name="connsiteX21" fmla="*/ 832815 w 1189863"/>
                  <a:gd name="connsiteY21" fmla="*/ 2830640 h 3163036"/>
                  <a:gd name="connsiteX22" fmla="*/ 872465 w 1189863"/>
                  <a:gd name="connsiteY22" fmla="*/ 2862567 h 3163036"/>
                  <a:gd name="connsiteX23" fmla="*/ 912114 w 1189863"/>
                  <a:gd name="connsiteY23" fmla="*/ 2862567 h 3163036"/>
                  <a:gd name="connsiteX24" fmla="*/ 951763 w 1189863"/>
                  <a:gd name="connsiteY24" fmla="*/ 2862567 h 3163036"/>
                  <a:gd name="connsiteX25" fmla="*/ 991413 w 1189863"/>
                  <a:gd name="connsiteY25" fmla="*/ 2904579 h 3163036"/>
                  <a:gd name="connsiteX26" fmla="*/ 1031265 w 1189863"/>
                  <a:gd name="connsiteY26" fmla="*/ 2956230 h 3163036"/>
                  <a:gd name="connsiteX27" fmla="*/ 1070915 w 1189863"/>
                  <a:gd name="connsiteY27" fmla="*/ 2956230 h 3163036"/>
                  <a:gd name="connsiteX28" fmla="*/ 1110564 w 1189863"/>
                  <a:gd name="connsiteY28" fmla="*/ 2956230 h 3163036"/>
                  <a:gd name="connsiteX29" fmla="*/ 1150214 w 1189863"/>
                  <a:gd name="connsiteY29" fmla="*/ 2956230 h 3163036"/>
                  <a:gd name="connsiteX30" fmla="*/ 1189863 w 1189863"/>
                  <a:gd name="connsiteY30" fmla="*/ 3163037 h 3163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189863" h="3163036">
                    <a:moveTo>
                      <a:pt x="0" y="0"/>
                    </a:moveTo>
                    <a:lnTo>
                      <a:pt x="39649" y="55080"/>
                    </a:lnTo>
                    <a:lnTo>
                      <a:pt x="79299" y="166522"/>
                    </a:lnTo>
                    <a:lnTo>
                      <a:pt x="118935" y="551002"/>
                    </a:lnTo>
                    <a:lnTo>
                      <a:pt x="158585" y="965048"/>
                    </a:lnTo>
                    <a:lnTo>
                      <a:pt x="198234" y="1103071"/>
                    </a:lnTo>
                    <a:lnTo>
                      <a:pt x="237884" y="1221156"/>
                    </a:lnTo>
                    <a:lnTo>
                      <a:pt x="277533" y="1636281"/>
                    </a:lnTo>
                    <a:lnTo>
                      <a:pt x="317183" y="1737220"/>
                    </a:lnTo>
                    <a:lnTo>
                      <a:pt x="356832" y="2193061"/>
                    </a:lnTo>
                    <a:lnTo>
                      <a:pt x="396481" y="2213851"/>
                    </a:lnTo>
                    <a:lnTo>
                      <a:pt x="436118" y="2361083"/>
                    </a:lnTo>
                    <a:lnTo>
                      <a:pt x="475983" y="2382088"/>
                    </a:lnTo>
                    <a:lnTo>
                      <a:pt x="515633" y="2445093"/>
                    </a:lnTo>
                    <a:lnTo>
                      <a:pt x="555282" y="2487092"/>
                    </a:lnTo>
                    <a:lnTo>
                      <a:pt x="594931" y="2594686"/>
                    </a:lnTo>
                    <a:lnTo>
                      <a:pt x="634581" y="2659405"/>
                    </a:lnTo>
                    <a:lnTo>
                      <a:pt x="674230" y="2725407"/>
                    </a:lnTo>
                    <a:lnTo>
                      <a:pt x="713867" y="2725407"/>
                    </a:lnTo>
                    <a:lnTo>
                      <a:pt x="753516" y="2749410"/>
                    </a:lnTo>
                    <a:lnTo>
                      <a:pt x="793166" y="2798928"/>
                    </a:lnTo>
                    <a:lnTo>
                      <a:pt x="832815" y="2830640"/>
                    </a:lnTo>
                    <a:lnTo>
                      <a:pt x="872465" y="2862567"/>
                    </a:lnTo>
                    <a:lnTo>
                      <a:pt x="912114" y="2862567"/>
                    </a:lnTo>
                    <a:lnTo>
                      <a:pt x="951763" y="2862567"/>
                    </a:lnTo>
                    <a:lnTo>
                      <a:pt x="991413" y="2904579"/>
                    </a:lnTo>
                    <a:lnTo>
                      <a:pt x="1031265" y="2956230"/>
                    </a:lnTo>
                    <a:lnTo>
                      <a:pt x="1070915" y="2956230"/>
                    </a:lnTo>
                    <a:lnTo>
                      <a:pt x="1110564" y="2956230"/>
                    </a:lnTo>
                    <a:lnTo>
                      <a:pt x="1150214" y="2956230"/>
                    </a:lnTo>
                    <a:lnTo>
                      <a:pt x="1189863" y="3163037"/>
                    </a:lnTo>
                  </a:path>
                </a:pathLst>
              </a:custGeom>
              <a:noFill/>
              <a:ln w="12344" cap="flat">
                <a:solidFill>
                  <a:srgbClr val="0000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1" name="フリーフォーム 390">
                <a:extLst>
                  <a:ext uri="{FF2B5EF4-FFF2-40B4-BE49-F238E27FC236}">
                    <a16:creationId xmlns:a16="http://schemas.microsoft.com/office/drawing/2014/main" id="{C3186903-BEF5-35BB-90FD-2633CB950666}"/>
                  </a:ext>
                </a:extLst>
              </p:cNvPr>
              <p:cNvSpPr/>
              <p:nvPr/>
            </p:nvSpPr>
            <p:spPr>
              <a:xfrm>
                <a:off x="1116624" y="1469903"/>
                <a:ext cx="23018" cy="34074"/>
              </a:xfrm>
              <a:custGeom>
                <a:avLst/>
                <a:gdLst>
                  <a:gd name="connsiteX0" fmla="*/ 0 w 39649"/>
                  <a:gd name="connsiteY0" fmla="*/ 0 h 34074"/>
                  <a:gd name="connsiteX1" fmla="*/ 39649 w 39649"/>
                  <a:gd name="connsiteY1" fmla="*/ 34074 h 34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34074">
                    <a:moveTo>
                      <a:pt x="0" y="0"/>
                    </a:moveTo>
                    <a:lnTo>
                      <a:pt x="39649" y="34074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2" name="フリーフォーム 391">
                <a:extLst>
                  <a:ext uri="{FF2B5EF4-FFF2-40B4-BE49-F238E27FC236}">
                    <a16:creationId xmlns:a16="http://schemas.microsoft.com/office/drawing/2014/main" id="{1D5A91D1-D20F-B69D-7749-B8FE4EDB1A7B}"/>
                  </a:ext>
                </a:extLst>
              </p:cNvPr>
              <p:cNvSpPr/>
              <p:nvPr/>
            </p:nvSpPr>
            <p:spPr>
              <a:xfrm>
                <a:off x="1139642" y="1503977"/>
                <a:ext cx="7962" cy="26581"/>
              </a:xfrm>
              <a:custGeom>
                <a:avLst/>
                <a:gdLst>
                  <a:gd name="connsiteX0" fmla="*/ 0 w 13715"/>
                  <a:gd name="connsiteY0" fmla="*/ 0 h 26581"/>
                  <a:gd name="connsiteX1" fmla="*/ 13716 w 13715"/>
                  <a:gd name="connsiteY1" fmla="*/ 26581 h 26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715" h="26581">
                    <a:moveTo>
                      <a:pt x="0" y="0"/>
                    </a:moveTo>
                    <a:lnTo>
                      <a:pt x="13716" y="26581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3" name="フリーフォーム 392">
                <a:extLst>
                  <a:ext uri="{FF2B5EF4-FFF2-40B4-BE49-F238E27FC236}">
                    <a16:creationId xmlns:a16="http://schemas.microsoft.com/office/drawing/2014/main" id="{44F431F9-426A-7EBB-C0E6-2EE33E521C8C}"/>
                  </a:ext>
                </a:extLst>
              </p:cNvPr>
              <p:cNvSpPr/>
              <p:nvPr/>
            </p:nvSpPr>
            <p:spPr>
              <a:xfrm>
                <a:off x="1158671" y="1566981"/>
                <a:ext cx="3988" cy="13500"/>
              </a:xfrm>
              <a:custGeom>
                <a:avLst/>
                <a:gdLst>
                  <a:gd name="connsiteX0" fmla="*/ 0 w 6870"/>
                  <a:gd name="connsiteY0" fmla="*/ 0 h 13500"/>
                  <a:gd name="connsiteX1" fmla="*/ 6871 w 6870"/>
                  <a:gd name="connsiteY1" fmla="*/ 13500 h 1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870" h="13500">
                    <a:moveTo>
                      <a:pt x="0" y="0"/>
                    </a:moveTo>
                    <a:lnTo>
                      <a:pt x="6871" y="13500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4" name="フリーフォーム 393">
                <a:extLst>
                  <a:ext uri="{FF2B5EF4-FFF2-40B4-BE49-F238E27FC236}">
                    <a16:creationId xmlns:a16="http://schemas.microsoft.com/office/drawing/2014/main" id="{73706256-64A9-91BD-D093-93F38A8D01B5}"/>
                  </a:ext>
                </a:extLst>
              </p:cNvPr>
              <p:cNvSpPr/>
              <p:nvPr/>
            </p:nvSpPr>
            <p:spPr>
              <a:xfrm>
                <a:off x="1162660" y="1580481"/>
                <a:ext cx="13684" cy="62801"/>
              </a:xfrm>
              <a:custGeom>
                <a:avLst/>
                <a:gdLst>
                  <a:gd name="connsiteX0" fmla="*/ 0 w 23571"/>
                  <a:gd name="connsiteY0" fmla="*/ 0 h 62801"/>
                  <a:gd name="connsiteX1" fmla="*/ 23571 w 23571"/>
                  <a:gd name="connsiteY1" fmla="*/ 62801 h 62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571" h="62801">
                    <a:moveTo>
                      <a:pt x="0" y="0"/>
                    </a:moveTo>
                    <a:lnTo>
                      <a:pt x="23571" y="62801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5" name="フリーフォーム 394">
                <a:extLst>
                  <a:ext uri="{FF2B5EF4-FFF2-40B4-BE49-F238E27FC236}">
                    <a16:creationId xmlns:a16="http://schemas.microsoft.com/office/drawing/2014/main" id="{00953768-5E26-7993-DC1F-C66E216C1FF3}"/>
                  </a:ext>
                </a:extLst>
              </p:cNvPr>
              <p:cNvSpPr/>
              <p:nvPr/>
            </p:nvSpPr>
            <p:spPr>
              <a:xfrm>
                <a:off x="1184800" y="1681853"/>
                <a:ext cx="870" cy="4076"/>
              </a:xfrm>
              <a:custGeom>
                <a:avLst/>
                <a:gdLst>
                  <a:gd name="connsiteX0" fmla="*/ 0 w 1498"/>
                  <a:gd name="connsiteY0" fmla="*/ 0 h 4076"/>
                  <a:gd name="connsiteX1" fmla="*/ 1499 w 1498"/>
                  <a:gd name="connsiteY1" fmla="*/ 4077 h 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98" h="4076">
                    <a:moveTo>
                      <a:pt x="0" y="0"/>
                    </a:moveTo>
                    <a:lnTo>
                      <a:pt x="1499" y="4077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6" name="フリーフォーム 395">
                <a:extLst>
                  <a:ext uri="{FF2B5EF4-FFF2-40B4-BE49-F238E27FC236}">
                    <a16:creationId xmlns:a16="http://schemas.microsoft.com/office/drawing/2014/main" id="{53713884-4126-C80A-F57E-E517AACF9CE7}"/>
                  </a:ext>
                </a:extLst>
              </p:cNvPr>
              <p:cNvSpPr/>
              <p:nvPr/>
            </p:nvSpPr>
            <p:spPr>
              <a:xfrm>
                <a:off x="1185670" y="1685930"/>
                <a:ext cx="13566" cy="74371"/>
              </a:xfrm>
              <a:custGeom>
                <a:avLst/>
                <a:gdLst>
                  <a:gd name="connsiteX0" fmla="*/ 0 w 23368"/>
                  <a:gd name="connsiteY0" fmla="*/ 0 h 74371"/>
                  <a:gd name="connsiteX1" fmla="*/ 23368 w 23368"/>
                  <a:gd name="connsiteY1" fmla="*/ 74371 h 74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368" h="74371">
                    <a:moveTo>
                      <a:pt x="0" y="0"/>
                    </a:moveTo>
                    <a:lnTo>
                      <a:pt x="23368" y="74371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7" name="フリーフォーム 396">
                <a:extLst>
                  <a:ext uri="{FF2B5EF4-FFF2-40B4-BE49-F238E27FC236}">
                    <a16:creationId xmlns:a16="http://schemas.microsoft.com/office/drawing/2014/main" id="{CF711D19-5740-AC04-CF91-9452752FA30F}"/>
                  </a:ext>
                </a:extLst>
              </p:cNvPr>
              <p:cNvSpPr/>
              <p:nvPr/>
            </p:nvSpPr>
            <p:spPr>
              <a:xfrm>
                <a:off x="1206454" y="1799518"/>
                <a:ext cx="2234" cy="12217"/>
              </a:xfrm>
              <a:custGeom>
                <a:avLst/>
                <a:gdLst>
                  <a:gd name="connsiteX0" fmla="*/ 0 w 3848"/>
                  <a:gd name="connsiteY0" fmla="*/ 0 h 12217"/>
                  <a:gd name="connsiteX1" fmla="*/ 3848 w 3848"/>
                  <a:gd name="connsiteY1" fmla="*/ 12217 h 12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848" h="12217">
                    <a:moveTo>
                      <a:pt x="0" y="0"/>
                    </a:moveTo>
                    <a:lnTo>
                      <a:pt x="3848" y="12217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8" name="フリーフォーム 397">
                <a:extLst>
                  <a:ext uri="{FF2B5EF4-FFF2-40B4-BE49-F238E27FC236}">
                    <a16:creationId xmlns:a16="http://schemas.microsoft.com/office/drawing/2014/main" id="{471E98DD-AB1A-9659-5320-D74DD05709F6}"/>
                  </a:ext>
                </a:extLst>
              </p:cNvPr>
              <p:cNvSpPr/>
              <p:nvPr/>
            </p:nvSpPr>
            <p:spPr>
              <a:xfrm>
                <a:off x="1208688" y="1811736"/>
                <a:ext cx="11074" cy="66865"/>
              </a:xfrm>
              <a:custGeom>
                <a:avLst/>
                <a:gdLst>
                  <a:gd name="connsiteX0" fmla="*/ 0 w 19075"/>
                  <a:gd name="connsiteY0" fmla="*/ 0 h 66865"/>
                  <a:gd name="connsiteX1" fmla="*/ 19075 w 19075"/>
                  <a:gd name="connsiteY1" fmla="*/ 66865 h 66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75" h="66865">
                    <a:moveTo>
                      <a:pt x="0" y="0"/>
                    </a:moveTo>
                    <a:lnTo>
                      <a:pt x="19075" y="66865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9" name="フリーフォーム 398">
                <a:extLst>
                  <a:ext uri="{FF2B5EF4-FFF2-40B4-BE49-F238E27FC236}">
                    <a16:creationId xmlns:a16="http://schemas.microsoft.com/office/drawing/2014/main" id="{A10E9D6D-F6B4-DB59-3E3A-2DCA6F6EEB2F}"/>
                  </a:ext>
                </a:extLst>
              </p:cNvPr>
              <p:cNvSpPr/>
              <p:nvPr/>
            </p:nvSpPr>
            <p:spPr>
              <a:xfrm>
                <a:off x="1226361" y="1918035"/>
                <a:ext cx="5345" cy="32359"/>
              </a:xfrm>
              <a:custGeom>
                <a:avLst/>
                <a:gdLst>
                  <a:gd name="connsiteX0" fmla="*/ 0 w 9207"/>
                  <a:gd name="connsiteY0" fmla="*/ 0 h 32359"/>
                  <a:gd name="connsiteX1" fmla="*/ 9207 w 9207"/>
                  <a:gd name="connsiteY1" fmla="*/ 32360 h 32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207" h="32359">
                    <a:moveTo>
                      <a:pt x="0" y="0"/>
                    </a:moveTo>
                    <a:lnTo>
                      <a:pt x="9207" y="32360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0" name="フリーフォーム 399">
                <a:extLst>
                  <a:ext uri="{FF2B5EF4-FFF2-40B4-BE49-F238E27FC236}">
                    <a16:creationId xmlns:a16="http://schemas.microsoft.com/office/drawing/2014/main" id="{6FEAF99F-78A6-8686-1D96-870BE9024B2B}"/>
                  </a:ext>
                </a:extLst>
              </p:cNvPr>
              <p:cNvSpPr/>
              <p:nvPr/>
            </p:nvSpPr>
            <p:spPr>
              <a:xfrm>
                <a:off x="1231706" y="1950394"/>
                <a:ext cx="7469" cy="47142"/>
              </a:xfrm>
              <a:custGeom>
                <a:avLst/>
                <a:gdLst>
                  <a:gd name="connsiteX0" fmla="*/ 0 w 12865"/>
                  <a:gd name="connsiteY0" fmla="*/ 0 h 47142"/>
                  <a:gd name="connsiteX1" fmla="*/ 12865 w 12865"/>
                  <a:gd name="connsiteY1" fmla="*/ 47142 h 47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65" h="47142">
                    <a:moveTo>
                      <a:pt x="0" y="0"/>
                    </a:moveTo>
                    <a:lnTo>
                      <a:pt x="12865" y="47142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1" name="フリーフォーム 400">
                <a:extLst>
                  <a:ext uri="{FF2B5EF4-FFF2-40B4-BE49-F238E27FC236}">
                    <a16:creationId xmlns:a16="http://schemas.microsoft.com/office/drawing/2014/main" id="{EDF604CE-2C9F-2131-3542-DE18B2FF693E}"/>
                  </a:ext>
                </a:extLst>
              </p:cNvPr>
              <p:cNvSpPr/>
              <p:nvPr/>
            </p:nvSpPr>
            <p:spPr>
              <a:xfrm>
                <a:off x="1245390" y="2037186"/>
                <a:ext cx="9334" cy="58724"/>
              </a:xfrm>
              <a:custGeom>
                <a:avLst/>
                <a:gdLst>
                  <a:gd name="connsiteX0" fmla="*/ 0 w 16078"/>
                  <a:gd name="connsiteY0" fmla="*/ 0 h 58724"/>
                  <a:gd name="connsiteX1" fmla="*/ 16078 w 16078"/>
                  <a:gd name="connsiteY1" fmla="*/ 58725 h 58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78" h="58724">
                    <a:moveTo>
                      <a:pt x="0" y="0"/>
                    </a:moveTo>
                    <a:lnTo>
                      <a:pt x="16078" y="58725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2" name="フリーフォーム 401">
                <a:extLst>
                  <a:ext uri="{FF2B5EF4-FFF2-40B4-BE49-F238E27FC236}">
                    <a16:creationId xmlns:a16="http://schemas.microsoft.com/office/drawing/2014/main" id="{748E1BE6-692A-11DB-C238-AB4F210AD493}"/>
                  </a:ext>
                </a:extLst>
              </p:cNvPr>
              <p:cNvSpPr/>
              <p:nvPr/>
            </p:nvSpPr>
            <p:spPr>
              <a:xfrm>
                <a:off x="1254724" y="2095911"/>
                <a:ext cx="3236" cy="20573"/>
              </a:xfrm>
              <a:custGeom>
                <a:avLst/>
                <a:gdLst>
                  <a:gd name="connsiteX0" fmla="*/ 0 w 5575"/>
                  <a:gd name="connsiteY0" fmla="*/ 0 h 20573"/>
                  <a:gd name="connsiteX1" fmla="*/ 5575 w 5575"/>
                  <a:gd name="connsiteY1" fmla="*/ 20574 h 20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75" h="20573">
                    <a:moveTo>
                      <a:pt x="0" y="0"/>
                    </a:moveTo>
                    <a:lnTo>
                      <a:pt x="5575" y="20574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3" name="フリーフォーム 402">
                <a:extLst>
                  <a:ext uri="{FF2B5EF4-FFF2-40B4-BE49-F238E27FC236}">
                    <a16:creationId xmlns:a16="http://schemas.microsoft.com/office/drawing/2014/main" id="{034FE727-58DE-160A-B311-18C02080A29C}"/>
                  </a:ext>
                </a:extLst>
              </p:cNvPr>
              <p:cNvSpPr/>
              <p:nvPr/>
            </p:nvSpPr>
            <p:spPr>
              <a:xfrm>
                <a:off x="1264183" y="2156350"/>
                <a:ext cx="12313" cy="79502"/>
              </a:xfrm>
              <a:custGeom>
                <a:avLst/>
                <a:gdLst>
                  <a:gd name="connsiteX0" fmla="*/ 0 w 21209"/>
                  <a:gd name="connsiteY0" fmla="*/ 0 h 79502"/>
                  <a:gd name="connsiteX1" fmla="*/ 21209 w 21209"/>
                  <a:gd name="connsiteY1" fmla="*/ 79502 h 79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209" h="79502">
                    <a:moveTo>
                      <a:pt x="0" y="0"/>
                    </a:moveTo>
                    <a:lnTo>
                      <a:pt x="21209" y="79502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4" name="フリーフォーム 403">
                <a:extLst>
                  <a:ext uri="{FF2B5EF4-FFF2-40B4-BE49-F238E27FC236}">
                    <a16:creationId xmlns:a16="http://schemas.microsoft.com/office/drawing/2014/main" id="{D22B6F24-72FB-6B65-CAB9-22B00A1C00FF}"/>
                  </a:ext>
                </a:extLst>
              </p:cNvPr>
              <p:cNvSpPr/>
              <p:nvPr/>
            </p:nvSpPr>
            <p:spPr>
              <a:xfrm>
                <a:off x="1282718" y="2275502"/>
                <a:ext cx="12437" cy="79514"/>
              </a:xfrm>
              <a:custGeom>
                <a:avLst/>
                <a:gdLst>
                  <a:gd name="connsiteX0" fmla="*/ 0 w 21424"/>
                  <a:gd name="connsiteY0" fmla="*/ 0 h 79514"/>
                  <a:gd name="connsiteX1" fmla="*/ 21425 w 21424"/>
                  <a:gd name="connsiteY1" fmla="*/ 79515 h 79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424" h="79514">
                    <a:moveTo>
                      <a:pt x="0" y="0"/>
                    </a:moveTo>
                    <a:lnTo>
                      <a:pt x="21425" y="79515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5" name="フリーフォーム 404">
                <a:extLst>
                  <a:ext uri="{FF2B5EF4-FFF2-40B4-BE49-F238E27FC236}">
                    <a16:creationId xmlns:a16="http://schemas.microsoft.com/office/drawing/2014/main" id="{70897DD2-EBDB-92B7-753C-6EE770DA77B0}"/>
                  </a:ext>
                </a:extLst>
              </p:cNvPr>
              <p:cNvSpPr/>
              <p:nvPr/>
            </p:nvSpPr>
            <p:spPr>
              <a:xfrm>
                <a:off x="1301504" y="2394869"/>
                <a:ext cx="12688" cy="79298"/>
              </a:xfrm>
              <a:custGeom>
                <a:avLst/>
                <a:gdLst>
                  <a:gd name="connsiteX0" fmla="*/ 0 w 21856"/>
                  <a:gd name="connsiteY0" fmla="*/ 0 h 79298"/>
                  <a:gd name="connsiteX1" fmla="*/ 21857 w 21856"/>
                  <a:gd name="connsiteY1" fmla="*/ 79299 h 79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56" h="79298">
                    <a:moveTo>
                      <a:pt x="0" y="0"/>
                    </a:moveTo>
                    <a:lnTo>
                      <a:pt x="21857" y="79299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6" name="フリーフォーム 405">
                <a:extLst>
                  <a:ext uri="{FF2B5EF4-FFF2-40B4-BE49-F238E27FC236}">
                    <a16:creationId xmlns:a16="http://schemas.microsoft.com/office/drawing/2014/main" id="{856C3BE6-5DB9-0132-877A-9BE86BB1F5A5}"/>
                  </a:ext>
                </a:extLst>
              </p:cNvPr>
              <p:cNvSpPr/>
              <p:nvPr/>
            </p:nvSpPr>
            <p:spPr>
              <a:xfrm>
                <a:off x="1320540" y="2513817"/>
                <a:ext cx="3236" cy="19723"/>
              </a:xfrm>
              <a:custGeom>
                <a:avLst/>
                <a:gdLst>
                  <a:gd name="connsiteX0" fmla="*/ 0 w 5575"/>
                  <a:gd name="connsiteY0" fmla="*/ 0 h 19723"/>
                  <a:gd name="connsiteX1" fmla="*/ 5575 w 5575"/>
                  <a:gd name="connsiteY1" fmla="*/ 19723 h 19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75" h="19723">
                    <a:moveTo>
                      <a:pt x="0" y="0"/>
                    </a:moveTo>
                    <a:lnTo>
                      <a:pt x="5575" y="19723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7" name="フリーフォーム 406">
                <a:extLst>
                  <a:ext uri="{FF2B5EF4-FFF2-40B4-BE49-F238E27FC236}">
                    <a16:creationId xmlns:a16="http://schemas.microsoft.com/office/drawing/2014/main" id="{931248DD-F4C1-472F-7D8B-F24C84CD093B}"/>
                  </a:ext>
                </a:extLst>
              </p:cNvPr>
              <p:cNvSpPr/>
              <p:nvPr/>
            </p:nvSpPr>
            <p:spPr>
              <a:xfrm>
                <a:off x="1323778" y="2533540"/>
                <a:ext cx="9953" cy="59359"/>
              </a:xfrm>
              <a:custGeom>
                <a:avLst/>
                <a:gdLst>
                  <a:gd name="connsiteX0" fmla="*/ 0 w 17145"/>
                  <a:gd name="connsiteY0" fmla="*/ 0 h 59359"/>
                  <a:gd name="connsiteX1" fmla="*/ 17145 w 17145"/>
                  <a:gd name="connsiteY1" fmla="*/ 59360 h 59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45" h="59359">
                    <a:moveTo>
                      <a:pt x="0" y="0"/>
                    </a:moveTo>
                    <a:lnTo>
                      <a:pt x="17145" y="59360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8" name="フリーフォーム 407">
                <a:extLst>
                  <a:ext uri="{FF2B5EF4-FFF2-40B4-BE49-F238E27FC236}">
                    <a16:creationId xmlns:a16="http://schemas.microsoft.com/office/drawing/2014/main" id="{DEF16649-79C1-C144-718E-ACDCD61E1FDD}"/>
                  </a:ext>
                </a:extLst>
              </p:cNvPr>
              <p:cNvSpPr/>
              <p:nvPr/>
            </p:nvSpPr>
            <p:spPr>
              <a:xfrm>
                <a:off x="1340322" y="2632549"/>
                <a:ext cx="6473" cy="38354"/>
              </a:xfrm>
              <a:custGeom>
                <a:avLst/>
                <a:gdLst>
                  <a:gd name="connsiteX0" fmla="*/ 0 w 11150"/>
                  <a:gd name="connsiteY0" fmla="*/ 0 h 38354"/>
                  <a:gd name="connsiteX1" fmla="*/ 11151 w 11150"/>
                  <a:gd name="connsiteY1" fmla="*/ 38354 h 38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150" h="38354">
                    <a:moveTo>
                      <a:pt x="0" y="0"/>
                    </a:moveTo>
                    <a:lnTo>
                      <a:pt x="11151" y="38354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9" name="フリーフォーム 408">
                <a:extLst>
                  <a:ext uri="{FF2B5EF4-FFF2-40B4-BE49-F238E27FC236}">
                    <a16:creationId xmlns:a16="http://schemas.microsoft.com/office/drawing/2014/main" id="{D63CD6EE-9486-73F6-DD8A-D193012C69EC}"/>
                  </a:ext>
                </a:extLst>
              </p:cNvPr>
              <p:cNvSpPr/>
              <p:nvPr/>
            </p:nvSpPr>
            <p:spPr>
              <a:xfrm>
                <a:off x="1346795" y="2670903"/>
                <a:ext cx="7085" cy="40513"/>
              </a:xfrm>
              <a:custGeom>
                <a:avLst/>
                <a:gdLst>
                  <a:gd name="connsiteX0" fmla="*/ 0 w 12204"/>
                  <a:gd name="connsiteY0" fmla="*/ 0 h 40513"/>
                  <a:gd name="connsiteX1" fmla="*/ 12205 w 12204"/>
                  <a:gd name="connsiteY1" fmla="*/ 40513 h 40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204" h="40513">
                    <a:moveTo>
                      <a:pt x="0" y="0"/>
                    </a:moveTo>
                    <a:lnTo>
                      <a:pt x="12205" y="40513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0" name="フリーフォーム 409">
                <a:extLst>
                  <a:ext uri="{FF2B5EF4-FFF2-40B4-BE49-F238E27FC236}">
                    <a16:creationId xmlns:a16="http://schemas.microsoft.com/office/drawing/2014/main" id="{F291AB10-CD64-722E-0352-233EDE57FB94}"/>
                  </a:ext>
                </a:extLst>
              </p:cNvPr>
              <p:cNvSpPr/>
              <p:nvPr/>
            </p:nvSpPr>
            <p:spPr>
              <a:xfrm>
                <a:off x="1360848" y="2750850"/>
                <a:ext cx="8958" cy="50787"/>
              </a:xfrm>
              <a:custGeom>
                <a:avLst/>
                <a:gdLst>
                  <a:gd name="connsiteX0" fmla="*/ 0 w 15430"/>
                  <a:gd name="connsiteY0" fmla="*/ 0 h 50787"/>
                  <a:gd name="connsiteX1" fmla="*/ 15430 w 15430"/>
                  <a:gd name="connsiteY1" fmla="*/ 50787 h 50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430" h="50787">
                    <a:moveTo>
                      <a:pt x="0" y="0"/>
                    </a:moveTo>
                    <a:lnTo>
                      <a:pt x="15430" y="50787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1" name="フリーフォーム 410">
                <a:extLst>
                  <a:ext uri="{FF2B5EF4-FFF2-40B4-BE49-F238E27FC236}">
                    <a16:creationId xmlns:a16="http://schemas.microsoft.com/office/drawing/2014/main" id="{58F78189-73CF-684E-297C-6BAC82F17147}"/>
                  </a:ext>
                </a:extLst>
              </p:cNvPr>
              <p:cNvSpPr/>
              <p:nvPr/>
            </p:nvSpPr>
            <p:spPr>
              <a:xfrm>
                <a:off x="1369806" y="2801637"/>
                <a:ext cx="5227" cy="27647"/>
              </a:xfrm>
              <a:custGeom>
                <a:avLst/>
                <a:gdLst>
                  <a:gd name="connsiteX0" fmla="*/ 0 w 9004"/>
                  <a:gd name="connsiteY0" fmla="*/ 0 h 27647"/>
                  <a:gd name="connsiteX1" fmla="*/ 9004 w 9004"/>
                  <a:gd name="connsiteY1" fmla="*/ 27648 h 27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004" h="27647">
                    <a:moveTo>
                      <a:pt x="0" y="0"/>
                    </a:moveTo>
                    <a:lnTo>
                      <a:pt x="9004" y="27648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2" name="フリーフォーム 411">
                <a:extLst>
                  <a:ext uri="{FF2B5EF4-FFF2-40B4-BE49-F238E27FC236}">
                    <a16:creationId xmlns:a16="http://schemas.microsoft.com/office/drawing/2014/main" id="{C9C5C321-EB60-A81D-4951-C0C616111892}"/>
                  </a:ext>
                </a:extLst>
              </p:cNvPr>
              <p:cNvSpPr/>
              <p:nvPr/>
            </p:nvSpPr>
            <p:spPr>
              <a:xfrm>
                <a:off x="1382376" y="2868503"/>
                <a:ext cx="10572" cy="56362"/>
              </a:xfrm>
              <a:custGeom>
                <a:avLst/>
                <a:gdLst>
                  <a:gd name="connsiteX0" fmla="*/ 0 w 18211"/>
                  <a:gd name="connsiteY0" fmla="*/ 0 h 56362"/>
                  <a:gd name="connsiteX1" fmla="*/ 18212 w 18211"/>
                  <a:gd name="connsiteY1" fmla="*/ 56363 h 56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211" h="56362">
                    <a:moveTo>
                      <a:pt x="0" y="0"/>
                    </a:moveTo>
                    <a:lnTo>
                      <a:pt x="18212" y="56363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3" name="フリーフォーム 412">
                <a:extLst>
                  <a:ext uri="{FF2B5EF4-FFF2-40B4-BE49-F238E27FC236}">
                    <a16:creationId xmlns:a16="http://schemas.microsoft.com/office/drawing/2014/main" id="{167D263A-F6AF-7547-1FA8-E502A6C0AB7F}"/>
                  </a:ext>
                </a:extLst>
              </p:cNvPr>
              <p:cNvSpPr/>
              <p:nvPr/>
            </p:nvSpPr>
            <p:spPr>
              <a:xfrm>
                <a:off x="1392949" y="2924865"/>
                <a:ext cx="4357" cy="21869"/>
              </a:xfrm>
              <a:custGeom>
                <a:avLst/>
                <a:gdLst>
                  <a:gd name="connsiteX0" fmla="*/ 0 w 7505"/>
                  <a:gd name="connsiteY0" fmla="*/ 0 h 21869"/>
                  <a:gd name="connsiteX1" fmla="*/ 7506 w 7505"/>
                  <a:gd name="connsiteY1" fmla="*/ 21869 h 21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05" h="21869">
                    <a:moveTo>
                      <a:pt x="0" y="0"/>
                    </a:moveTo>
                    <a:lnTo>
                      <a:pt x="7506" y="21869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4" name="フリーフォーム 413">
                <a:extLst>
                  <a:ext uri="{FF2B5EF4-FFF2-40B4-BE49-F238E27FC236}">
                    <a16:creationId xmlns:a16="http://schemas.microsoft.com/office/drawing/2014/main" id="{79DA9EA4-CA9C-945F-C9B9-108F31B77121}"/>
                  </a:ext>
                </a:extLst>
              </p:cNvPr>
              <p:cNvSpPr/>
              <p:nvPr/>
            </p:nvSpPr>
            <p:spPr>
              <a:xfrm>
                <a:off x="1405018" y="2985521"/>
                <a:ext cx="10948" cy="55295"/>
              </a:xfrm>
              <a:custGeom>
                <a:avLst/>
                <a:gdLst>
                  <a:gd name="connsiteX0" fmla="*/ 0 w 18859"/>
                  <a:gd name="connsiteY0" fmla="*/ 0 h 55295"/>
                  <a:gd name="connsiteX1" fmla="*/ 18860 w 18859"/>
                  <a:gd name="connsiteY1" fmla="*/ 55296 h 55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859" h="55295">
                    <a:moveTo>
                      <a:pt x="0" y="0"/>
                    </a:moveTo>
                    <a:lnTo>
                      <a:pt x="18860" y="55296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5" name="フリーフォーム 414">
                <a:extLst>
                  <a:ext uri="{FF2B5EF4-FFF2-40B4-BE49-F238E27FC236}">
                    <a16:creationId xmlns:a16="http://schemas.microsoft.com/office/drawing/2014/main" id="{AC91841A-F403-C244-26A0-97E066BE5BC2}"/>
                  </a:ext>
                </a:extLst>
              </p:cNvPr>
              <p:cNvSpPr/>
              <p:nvPr/>
            </p:nvSpPr>
            <p:spPr>
              <a:xfrm>
                <a:off x="1415967" y="3040816"/>
                <a:ext cx="4851" cy="22504"/>
              </a:xfrm>
              <a:custGeom>
                <a:avLst/>
                <a:gdLst>
                  <a:gd name="connsiteX0" fmla="*/ 0 w 8356"/>
                  <a:gd name="connsiteY0" fmla="*/ 0 h 22504"/>
                  <a:gd name="connsiteX1" fmla="*/ 8357 w 8356"/>
                  <a:gd name="connsiteY1" fmla="*/ 22504 h 22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356" h="22504">
                    <a:moveTo>
                      <a:pt x="0" y="0"/>
                    </a:moveTo>
                    <a:lnTo>
                      <a:pt x="8357" y="22504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6" name="フリーフォーム 415">
                <a:extLst>
                  <a:ext uri="{FF2B5EF4-FFF2-40B4-BE49-F238E27FC236}">
                    <a16:creationId xmlns:a16="http://schemas.microsoft.com/office/drawing/2014/main" id="{725D00AA-2055-0311-F48D-9B81F706FF18}"/>
                  </a:ext>
                </a:extLst>
              </p:cNvPr>
              <p:cNvSpPr/>
              <p:nvPr/>
            </p:nvSpPr>
            <p:spPr>
              <a:xfrm>
                <a:off x="1429031" y="3101891"/>
                <a:ext cx="9953" cy="46939"/>
              </a:xfrm>
              <a:custGeom>
                <a:avLst/>
                <a:gdLst>
                  <a:gd name="connsiteX0" fmla="*/ 0 w 17145"/>
                  <a:gd name="connsiteY0" fmla="*/ 0 h 46939"/>
                  <a:gd name="connsiteX1" fmla="*/ 17145 w 17145"/>
                  <a:gd name="connsiteY1" fmla="*/ 46939 h 4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45" h="46939">
                    <a:moveTo>
                      <a:pt x="0" y="0"/>
                    </a:moveTo>
                    <a:lnTo>
                      <a:pt x="17145" y="46939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7" name="フリーフォーム 416">
                <a:extLst>
                  <a:ext uri="{FF2B5EF4-FFF2-40B4-BE49-F238E27FC236}">
                    <a16:creationId xmlns:a16="http://schemas.microsoft.com/office/drawing/2014/main" id="{8F5AC7EA-CACE-B9D3-89D3-C8EF0B8461EA}"/>
                  </a:ext>
                </a:extLst>
              </p:cNvPr>
              <p:cNvSpPr/>
              <p:nvPr/>
            </p:nvSpPr>
            <p:spPr>
              <a:xfrm>
                <a:off x="1438985" y="3148830"/>
                <a:ext cx="6842" cy="29997"/>
              </a:xfrm>
              <a:custGeom>
                <a:avLst/>
                <a:gdLst>
                  <a:gd name="connsiteX0" fmla="*/ 0 w 11785"/>
                  <a:gd name="connsiteY0" fmla="*/ 0 h 29997"/>
                  <a:gd name="connsiteX1" fmla="*/ 11786 w 11785"/>
                  <a:gd name="connsiteY1" fmla="*/ 29997 h 29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785" h="29997">
                    <a:moveTo>
                      <a:pt x="0" y="0"/>
                    </a:moveTo>
                    <a:lnTo>
                      <a:pt x="11786" y="29997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8" name="フリーフォーム 417">
                <a:extLst>
                  <a:ext uri="{FF2B5EF4-FFF2-40B4-BE49-F238E27FC236}">
                    <a16:creationId xmlns:a16="http://schemas.microsoft.com/office/drawing/2014/main" id="{ABBC8723-F48C-D501-9F95-B9BF120C629F}"/>
                  </a:ext>
                </a:extLst>
              </p:cNvPr>
              <p:cNvSpPr/>
              <p:nvPr/>
            </p:nvSpPr>
            <p:spPr>
              <a:xfrm>
                <a:off x="1454534" y="3217194"/>
                <a:ext cx="7469" cy="32575"/>
              </a:xfrm>
              <a:custGeom>
                <a:avLst/>
                <a:gdLst>
                  <a:gd name="connsiteX0" fmla="*/ 0 w 12865"/>
                  <a:gd name="connsiteY0" fmla="*/ 0 h 32575"/>
                  <a:gd name="connsiteX1" fmla="*/ 12865 w 12865"/>
                  <a:gd name="connsiteY1" fmla="*/ 32575 h 32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65" h="32575">
                    <a:moveTo>
                      <a:pt x="0" y="0"/>
                    </a:moveTo>
                    <a:lnTo>
                      <a:pt x="12865" y="32575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9" name="フリーフォーム 418">
                <a:extLst>
                  <a:ext uri="{FF2B5EF4-FFF2-40B4-BE49-F238E27FC236}">
                    <a16:creationId xmlns:a16="http://schemas.microsoft.com/office/drawing/2014/main" id="{B39317B7-B6FC-F181-994A-D11134466172}"/>
                  </a:ext>
                </a:extLst>
              </p:cNvPr>
              <p:cNvSpPr/>
              <p:nvPr/>
            </p:nvSpPr>
            <p:spPr>
              <a:xfrm>
                <a:off x="1462002" y="3249769"/>
                <a:ext cx="10698" cy="43713"/>
              </a:xfrm>
              <a:custGeom>
                <a:avLst/>
                <a:gdLst>
                  <a:gd name="connsiteX0" fmla="*/ 0 w 18427"/>
                  <a:gd name="connsiteY0" fmla="*/ 0 h 43713"/>
                  <a:gd name="connsiteX1" fmla="*/ 18428 w 18427"/>
                  <a:gd name="connsiteY1" fmla="*/ 43713 h 43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427" h="43713">
                    <a:moveTo>
                      <a:pt x="0" y="0"/>
                    </a:moveTo>
                    <a:lnTo>
                      <a:pt x="18428" y="43713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0" name="フリーフォーム 419">
                <a:extLst>
                  <a:ext uri="{FF2B5EF4-FFF2-40B4-BE49-F238E27FC236}">
                    <a16:creationId xmlns:a16="http://schemas.microsoft.com/office/drawing/2014/main" id="{53B13381-E63B-F382-3473-D7FEBB6ED26F}"/>
                  </a:ext>
                </a:extLst>
              </p:cNvPr>
              <p:cNvSpPr/>
              <p:nvPr/>
            </p:nvSpPr>
            <p:spPr>
              <a:xfrm>
                <a:off x="1482034" y="3331202"/>
                <a:ext cx="2986" cy="12217"/>
              </a:xfrm>
              <a:custGeom>
                <a:avLst/>
                <a:gdLst>
                  <a:gd name="connsiteX0" fmla="*/ 0 w 5143"/>
                  <a:gd name="connsiteY0" fmla="*/ 0 h 12217"/>
                  <a:gd name="connsiteX1" fmla="*/ 5144 w 5143"/>
                  <a:gd name="connsiteY1" fmla="*/ 12217 h 12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143" h="12217">
                    <a:moveTo>
                      <a:pt x="0" y="0"/>
                    </a:moveTo>
                    <a:lnTo>
                      <a:pt x="5144" y="12217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1" name="フリーフォーム 420">
                <a:extLst>
                  <a:ext uri="{FF2B5EF4-FFF2-40B4-BE49-F238E27FC236}">
                    <a16:creationId xmlns:a16="http://schemas.microsoft.com/office/drawing/2014/main" id="{E96B00DD-F3A1-F590-151C-AB58C95B8B5A}"/>
                  </a:ext>
                </a:extLst>
              </p:cNvPr>
              <p:cNvSpPr/>
              <p:nvPr/>
            </p:nvSpPr>
            <p:spPr>
              <a:xfrm>
                <a:off x="1485020" y="3343419"/>
                <a:ext cx="16669" cy="62801"/>
              </a:xfrm>
              <a:custGeom>
                <a:avLst/>
                <a:gdLst>
                  <a:gd name="connsiteX0" fmla="*/ 0 w 28714"/>
                  <a:gd name="connsiteY0" fmla="*/ 0 h 62801"/>
                  <a:gd name="connsiteX1" fmla="*/ 28715 w 28714"/>
                  <a:gd name="connsiteY1" fmla="*/ 62802 h 62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714" h="62801">
                    <a:moveTo>
                      <a:pt x="0" y="0"/>
                    </a:moveTo>
                    <a:lnTo>
                      <a:pt x="28715" y="62802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2" name="フリーフォーム 421">
                <a:extLst>
                  <a:ext uri="{FF2B5EF4-FFF2-40B4-BE49-F238E27FC236}">
                    <a16:creationId xmlns:a16="http://schemas.microsoft.com/office/drawing/2014/main" id="{BBA73DA1-75DC-C9D8-5BA1-3722382D524A}"/>
                  </a:ext>
                </a:extLst>
              </p:cNvPr>
              <p:cNvSpPr/>
              <p:nvPr/>
            </p:nvSpPr>
            <p:spPr>
              <a:xfrm>
                <a:off x="1511769" y="3443508"/>
                <a:ext cx="19280" cy="67513"/>
              </a:xfrm>
              <a:custGeom>
                <a:avLst/>
                <a:gdLst>
                  <a:gd name="connsiteX0" fmla="*/ 0 w 33210"/>
                  <a:gd name="connsiteY0" fmla="*/ 0 h 67513"/>
                  <a:gd name="connsiteX1" fmla="*/ 33210 w 33210"/>
                  <a:gd name="connsiteY1" fmla="*/ 67513 h 67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210" h="67513">
                    <a:moveTo>
                      <a:pt x="0" y="0"/>
                    </a:moveTo>
                    <a:lnTo>
                      <a:pt x="33210" y="67513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3" name="フリーフォーム 422">
                <a:extLst>
                  <a:ext uri="{FF2B5EF4-FFF2-40B4-BE49-F238E27FC236}">
                    <a16:creationId xmlns:a16="http://schemas.microsoft.com/office/drawing/2014/main" id="{D005159A-069B-361E-8EAD-0154370A06B8}"/>
                  </a:ext>
                </a:extLst>
              </p:cNvPr>
              <p:cNvSpPr/>
              <p:nvPr/>
            </p:nvSpPr>
            <p:spPr>
              <a:xfrm>
                <a:off x="1531049" y="3511021"/>
                <a:ext cx="1872" cy="6210"/>
              </a:xfrm>
              <a:custGeom>
                <a:avLst/>
                <a:gdLst>
                  <a:gd name="connsiteX0" fmla="*/ 0 w 3225"/>
                  <a:gd name="connsiteY0" fmla="*/ 0 h 6210"/>
                  <a:gd name="connsiteX1" fmla="*/ 3226 w 3225"/>
                  <a:gd name="connsiteY1" fmla="*/ 6210 h 6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25" h="6210">
                    <a:moveTo>
                      <a:pt x="0" y="0"/>
                    </a:moveTo>
                    <a:lnTo>
                      <a:pt x="3226" y="6210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4" name="フリーフォーム 423">
                <a:extLst>
                  <a:ext uri="{FF2B5EF4-FFF2-40B4-BE49-F238E27FC236}">
                    <a16:creationId xmlns:a16="http://schemas.microsoft.com/office/drawing/2014/main" id="{F17E51A0-AFA7-8934-1D28-FCF99858D48F}"/>
                  </a:ext>
                </a:extLst>
              </p:cNvPr>
              <p:cNvSpPr/>
              <p:nvPr/>
            </p:nvSpPr>
            <p:spPr>
              <a:xfrm>
                <a:off x="1544113" y="3553668"/>
                <a:ext cx="9953" cy="32143"/>
              </a:xfrm>
              <a:custGeom>
                <a:avLst/>
                <a:gdLst>
                  <a:gd name="connsiteX0" fmla="*/ 0 w 17145"/>
                  <a:gd name="connsiteY0" fmla="*/ 0 h 32143"/>
                  <a:gd name="connsiteX1" fmla="*/ 17145 w 17145"/>
                  <a:gd name="connsiteY1" fmla="*/ 32144 h 32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45" h="32143">
                    <a:moveTo>
                      <a:pt x="0" y="0"/>
                    </a:moveTo>
                    <a:lnTo>
                      <a:pt x="17145" y="32144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5" name="フリーフォーム 424">
                <a:extLst>
                  <a:ext uri="{FF2B5EF4-FFF2-40B4-BE49-F238E27FC236}">
                    <a16:creationId xmlns:a16="http://schemas.microsoft.com/office/drawing/2014/main" id="{BD145FCA-D270-5D76-8F27-46DE5C6AA77A}"/>
                  </a:ext>
                </a:extLst>
              </p:cNvPr>
              <p:cNvSpPr/>
              <p:nvPr/>
            </p:nvSpPr>
            <p:spPr>
              <a:xfrm>
                <a:off x="1554066" y="3585811"/>
                <a:ext cx="13190" cy="39865"/>
              </a:xfrm>
              <a:custGeom>
                <a:avLst/>
                <a:gdLst>
                  <a:gd name="connsiteX0" fmla="*/ 0 w 22720"/>
                  <a:gd name="connsiteY0" fmla="*/ 0 h 39865"/>
                  <a:gd name="connsiteX1" fmla="*/ 22720 w 22720"/>
                  <a:gd name="connsiteY1" fmla="*/ 39865 h 39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720" h="39865">
                    <a:moveTo>
                      <a:pt x="0" y="0"/>
                    </a:moveTo>
                    <a:lnTo>
                      <a:pt x="22720" y="39865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6" name="フリーフォーム 425">
                <a:extLst>
                  <a:ext uri="{FF2B5EF4-FFF2-40B4-BE49-F238E27FC236}">
                    <a16:creationId xmlns:a16="http://schemas.microsoft.com/office/drawing/2014/main" id="{D74470A3-C36D-D1BD-0B4F-707A2EC1D0B2}"/>
                  </a:ext>
                </a:extLst>
              </p:cNvPr>
              <p:cNvSpPr/>
              <p:nvPr/>
            </p:nvSpPr>
            <p:spPr>
              <a:xfrm>
                <a:off x="1579325" y="3661249"/>
                <a:ext cx="20776" cy="57861"/>
              </a:xfrm>
              <a:custGeom>
                <a:avLst/>
                <a:gdLst>
                  <a:gd name="connsiteX0" fmla="*/ 0 w 35788"/>
                  <a:gd name="connsiteY0" fmla="*/ 0 h 57861"/>
                  <a:gd name="connsiteX1" fmla="*/ 35789 w 35788"/>
                  <a:gd name="connsiteY1" fmla="*/ 57861 h 57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88" h="57861">
                    <a:moveTo>
                      <a:pt x="0" y="0"/>
                    </a:moveTo>
                    <a:lnTo>
                      <a:pt x="35789" y="57861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7" name="フリーフォーム 426">
                <a:extLst>
                  <a:ext uri="{FF2B5EF4-FFF2-40B4-BE49-F238E27FC236}">
                    <a16:creationId xmlns:a16="http://schemas.microsoft.com/office/drawing/2014/main" id="{1B6DEC47-3A9A-348B-88E2-618F100FE1DF}"/>
                  </a:ext>
                </a:extLst>
              </p:cNvPr>
              <p:cNvSpPr/>
              <p:nvPr/>
            </p:nvSpPr>
            <p:spPr>
              <a:xfrm>
                <a:off x="1600102" y="3719111"/>
                <a:ext cx="4600" cy="11785"/>
              </a:xfrm>
              <a:custGeom>
                <a:avLst/>
                <a:gdLst>
                  <a:gd name="connsiteX0" fmla="*/ 0 w 7924"/>
                  <a:gd name="connsiteY0" fmla="*/ 0 h 11785"/>
                  <a:gd name="connsiteX1" fmla="*/ 7925 w 7924"/>
                  <a:gd name="connsiteY1" fmla="*/ 11786 h 11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924" h="11785">
                    <a:moveTo>
                      <a:pt x="0" y="0"/>
                    </a:moveTo>
                    <a:lnTo>
                      <a:pt x="7925" y="11786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8" name="フリーフォーム 427">
                <a:extLst>
                  <a:ext uri="{FF2B5EF4-FFF2-40B4-BE49-F238E27FC236}">
                    <a16:creationId xmlns:a16="http://schemas.microsoft.com/office/drawing/2014/main" id="{139BEBF4-DCCE-9B32-C84B-944220371A34}"/>
                  </a:ext>
                </a:extLst>
              </p:cNvPr>
              <p:cNvSpPr/>
              <p:nvPr/>
            </p:nvSpPr>
            <p:spPr>
              <a:xfrm>
                <a:off x="1617893" y="3765186"/>
                <a:ext cx="5227" cy="13500"/>
              </a:xfrm>
              <a:custGeom>
                <a:avLst/>
                <a:gdLst>
                  <a:gd name="connsiteX0" fmla="*/ 0 w 9004"/>
                  <a:gd name="connsiteY0" fmla="*/ 0 h 13500"/>
                  <a:gd name="connsiteX1" fmla="*/ 9004 w 9004"/>
                  <a:gd name="connsiteY1" fmla="*/ 13500 h 1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004" h="13500">
                    <a:moveTo>
                      <a:pt x="0" y="0"/>
                    </a:moveTo>
                    <a:lnTo>
                      <a:pt x="9004" y="13500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9" name="フリーフォーム 428">
                <a:extLst>
                  <a:ext uri="{FF2B5EF4-FFF2-40B4-BE49-F238E27FC236}">
                    <a16:creationId xmlns:a16="http://schemas.microsoft.com/office/drawing/2014/main" id="{0347C37C-D2C2-0505-A725-A5E5EC743364}"/>
                  </a:ext>
                </a:extLst>
              </p:cNvPr>
              <p:cNvSpPr/>
              <p:nvPr/>
            </p:nvSpPr>
            <p:spPr>
              <a:xfrm>
                <a:off x="1623120" y="3778686"/>
                <a:ext cx="22391" cy="53797"/>
              </a:xfrm>
              <a:custGeom>
                <a:avLst/>
                <a:gdLst>
                  <a:gd name="connsiteX0" fmla="*/ 0 w 38569"/>
                  <a:gd name="connsiteY0" fmla="*/ 0 h 53797"/>
                  <a:gd name="connsiteX1" fmla="*/ 38570 w 38569"/>
                  <a:gd name="connsiteY1" fmla="*/ 53797 h 53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8569" h="53797">
                    <a:moveTo>
                      <a:pt x="0" y="0"/>
                    </a:moveTo>
                    <a:lnTo>
                      <a:pt x="38570" y="53797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0" name="フリーフォーム 429">
                <a:extLst>
                  <a:ext uri="{FF2B5EF4-FFF2-40B4-BE49-F238E27FC236}">
                    <a16:creationId xmlns:a16="http://schemas.microsoft.com/office/drawing/2014/main" id="{5A952FA6-73DD-2A3A-71B3-2242635CEB1F}"/>
                  </a:ext>
                </a:extLst>
              </p:cNvPr>
              <p:cNvSpPr/>
              <p:nvPr/>
            </p:nvSpPr>
            <p:spPr>
              <a:xfrm>
                <a:off x="1660072" y="3865059"/>
                <a:ext cx="9083" cy="20358"/>
              </a:xfrm>
              <a:custGeom>
                <a:avLst/>
                <a:gdLst>
                  <a:gd name="connsiteX0" fmla="*/ 0 w 15646"/>
                  <a:gd name="connsiteY0" fmla="*/ 0 h 20358"/>
                  <a:gd name="connsiteX1" fmla="*/ 15646 w 15646"/>
                  <a:gd name="connsiteY1" fmla="*/ 20358 h 20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646" h="20358">
                    <a:moveTo>
                      <a:pt x="0" y="0"/>
                    </a:moveTo>
                    <a:lnTo>
                      <a:pt x="15646" y="20358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1" name="フリーフォーム 430">
                <a:extLst>
                  <a:ext uri="{FF2B5EF4-FFF2-40B4-BE49-F238E27FC236}">
                    <a16:creationId xmlns:a16="http://schemas.microsoft.com/office/drawing/2014/main" id="{9316F556-34B5-C0FB-E0BC-E8026E8B7AD5}"/>
                  </a:ext>
                </a:extLst>
              </p:cNvPr>
              <p:cNvSpPr/>
              <p:nvPr/>
            </p:nvSpPr>
            <p:spPr>
              <a:xfrm>
                <a:off x="1669156" y="3885417"/>
                <a:ext cx="21027" cy="43510"/>
              </a:xfrm>
              <a:custGeom>
                <a:avLst/>
                <a:gdLst>
                  <a:gd name="connsiteX0" fmla="*/ 0 w 36220"/>
                  <a:gd name="connsiteY0" fmla="*/ 0 h 43510"/>
                  <a:gd name="connsiteX1" fmla="*/ 36220 w 36220"/>
                  <a:gd name="connsiteY1" fmla="*/ 43510 h 43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6220" h="43510">
                    <a:moveTo>
                      <a:pt x="0" y="0"/>
                    </a:moveTo>
                    <a:lnTo>
                      <a:pt x="36220" y="43510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2" name="フリーフォーム 431">
                <a:extLst>
                  <a:ext uri="{FF2B5EF4-FFF2-40B4-BE49-F238E27FC236}">
                    <a16:creationId xmlns:a16="http://schemas.microsoft.com/office/drawing/2014/main" id="{DA31ACA6-A728-75F8-383B-7318400567A1}"/>
                  </a:ext>
                </a:extLst>
              </p:cNvPr>
              <p:cNvSpPr/>
              <p:nvPr/>
            </p:nvSpPr>
            <p:spPr>
              <a:xfrm>
                <a:off x="1706108" y="3959788"/>
                <a:ext cx="9201" cy="17780"/>
              </a:xfrm>
              <a:custGeom>
                <a:avLst/>
                <a:gdLst>
                  <a:gd name="connsiteX0" fmla="*/ 0 w 15849"/>
                  <a:gd name="connsiteY0" fmla="*/ 0 h 17780"/>
                  <a:gd name="connsiteX1" fmla="*/ 15850 w 15849"/>
                  <a:gd name="connsiteY1" fmla="*/ 17780 h 17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849" h="17780">
                    <a:moveTo>
                      <a:pt x="0" y="0"/>
                    </a:moveTo>
                    <a:lnTo>
                      <a:pt x="15850" y="17780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3" name="フリーフォーム 432">
                <a:extLst>
                  <a:ext uri="{FF2B5EF4-FFF2-40B4-BE49-F238E27FC236}">
                    <a16:creationId xmlns:a16="http://schemas.microsoft.com/office/drawing/2014/main" id="{5A11F4D4-88A7-07D3-50E6-3C156BABAC67}"/>
                  </a:ext>
                </a:extLst>
              </p:cNvPr>
              <p:cNvSpPr/>
              <p:nvPr/>
            </p:nvSpPr>
            <p:spPr>
              <a:xfrm>
                <a:off x="1715309" y="3977568"/>
                <a:ext cx="23018" cy="41363"/>
              </a:xfrm>
              <a:custGeom>
                <a:avLst/>
                <a:gdLst>
                  <a:gd name="connsiteX0" fmla="*/ 0 w 39649"/>
                  <a:gd name="connsiteY0" fmla="*/ 0 h 41363"/>
                  <a:gd name="connsiteX1" fmla="*/ 39649 w 39649"/>
                  <a:gd name="connsiteY1" fmla="*/ 41364 h 4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41363">
                    <a:moveTo>
                      <a:pt x="0" y="0"/>
                    </a:moveTo>
                    <a:lnTo>
                      <a:pt x="39649" y="41364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4" name="フリーフォーム 433">
                <a:extLst>
                  <a:ext uri="{FF2B5EF4-FFF2-40B4-BE49-F238E27FC236}">
                    <a16:creationId xmlns:a16="http://schemas.microsoft.com/office/drawing/2014/main" id="{8B18DC62-FC59-E2B9-54DB-4D6856C70970}"/>
                  </a:ext>
                </a:extLst>
              </p:cNvPr>
              <p:cNvSpPr/>
              <p:nvPr/>
            </p:nvSpPr>
            <p:spPr>
              <a:xfrm>
                <a:off x="1738327" y="4018932"/>
                <a:ext cx="501" cy="863"/>
              </a:xfrm>
              <a:custGeom>
                <a:avLst/>
                <a:gdLst>
                  <a:gd name="connsiteX0" fmla="*/ 0 w 863"/>
                  <a:gd name="connsiteY0" fmla="*/ 0 h 863"/>
                  <a:gd name="connsiteX1" fmla="*/ 864 w 863"/>
                  <a:gd name="connsiteY1" fmla="*/ 864 h 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63" h="863">
                    <a:moveTo>
                      <a:pt x="0" y="0"/>
                    </a:moveTo>
                    <a:lnTo>
                      <a:pt x="864" y="864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5" name="フリーフォーム 434">
                <a:extLst>
                  <a:ext uri="{FF2B5EF4-FFF2-40B4-BE49-F238E27FC236}">
                    <a16:creationId xmlns:a16="http://schemas.microsoft.com/office/drawing/2014/main" id="{9904E354-754A-05BA-9D08-F7CC2E16BF73}"/>
                  </a:ext>
                </a:extLst>
              </p:cNvPr>
              <p:cNvSpPr/>
              <p:nvPr/>
            </p:nvSpPr>
            <p:spPr>
              <a:xfrm>
                <a:off x="1755992" y="4048511"/>
                <a:ext cx="5353" cy="8788"/>
              </a:xfrm>
              <a:custGeom>
                <a:avLst/>
                <a:gdLst>
                  <a:gd name="connsiteX0" fmla="*/ 0 w 9220"/>
                  <a:gd name="connsiteY0" fmla="*/ 0 h 8788"/>
                  <a:gd name="connsiteX1" fmla="*/ 9220 w 9220"/>
                  <a:gd name="connsiteY1" fmla="*/ 8788 h 8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220" h="8788">
                    <a:moveTo>
                      <a:pt x="0" y="0"/>
                    </a:moveTo>
                    <a:lnTo>
                      <a:pt x="9220" y="8788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6" name="フリーフォーム 435">
                <a:extLst>
                  <a:ext uri="{FF2B5EF4-FFF2-40B4-BE49-F238E27FC236}">
                    <a16:creationId xmlns:a16="http://schemas.microsoft.com/office/drawing/2014/main" id="{CEF697CF-82FE-0345-D446-9761A499FE45}"/>
                  </a:ext>
                </a:extLst>
              </p:cNvPr>
              <p:cNvSpPr/>
              <p:nvPr/>
            </p:nvSpPr>
            <p:spPr>
              <a:xfrm>
                <a:off x="1761345" y="4057299"/>
                <a:ext cx="23018" cy="36004"/>
              </a:xfrm>
              <a:custGeom>
                <a:avLst/>
                <a:gdLst>
                  <a:gd name="connsiteX0" fmla="*/ 0 w 39649"/>
                  <a:gd name="connsiteY0" fmla="*/ 0 h 36004"/>
                  <a:gd name="connsiteX1" fmla="*/ 39649 w 39649"/>
                  <a:gd name="connsiteY1" fmla="*/ 36005 h 36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36004">
                    <a:moveTo>
                      <a:pt x="0" y="0"/>
                    </a:moveTo>
                    <a:lnTo>
                      <a:pt x="39649" y="36005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7" name="フリーフォーム 436">
                <a:extLst>
                  <a:ext uri="{FF2B5EF4-FFF2-40B4-BE49-F238E27FC236}">
                    <a16:creationId xmlns:a16="http://schemas.microsoft.com/office/drawing/2014/main" id="{C6F169BB-3E51-9797-DEEF-DDEB5F124023}"/>
                  </a:ext>
                </a:extLst>
              </p:cNvPr>
              <p:cNvSpPr/>
              <p:nvPr/>
            </p:nvSpPr>
            <p:spPr>
              <a:xfrm>
                <a:off x="1784363" y="4093303"/>
                <a:ext cx="7092" cy="10286"/>
              </a:xfrm>
              <a:custGeom>
                <a:avLst/>
                <a:gdLst>
                  <a:gd name="connsiteX0" fmla="*/ 0 w 12217"/>
                  <a:gd name="connsiteY0" fmla="*/ 0 h 10286"/>
                  <a:gd name="connsiteX1" fmla="*/ 12217 w 12217"/>
                  <a:gd name="connsiteY1" fmla="*/ 10287 h 10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217" h="10286">
                    <a:moveTo>
                      <a:pt x="0" y="0"/>
                    </a:moveTo>
                    <a:lnTo>
                      <a:pt x="12217" y="10287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8" name="フリーフォーム 437">
                <a:extLst>
                  <a:ext uri="{FF2B5EF4-FFF2-40B4-BE49-F238E27FC236}">
                    <a16:creationId xmlns:a16="http://schemas.microsoft.com/office/drawing/2014/main" id="{6C821B69-C99F-6007-8D95-02DD09DCDE94}"/>
                  </a:ext>
                </a:extLst>
              </p:cNvPr>
              <p:cNvSpPr/>
              <p:nvPr/>
            </p:nvSpPr>
            <p:spPr>
              <a:xfrm>
                <a:off x="1809740" y="4130159"/>
                <a:ext cx="20658" cy="28295"/>
              </a:xfrm>
              <a:custGeom>
                <a:avLst/>
                <a:gdLst>
                  <a:gd name="connsiteX0" fmla="*/ 0 w 35585"/>
                  <a:gd name="connsiteY0" fmla="*/ 0 h 28295"/>
                  <a:gd name="connsiteX1" fmla="*/ 35585 w 35585"/>
                  <a:gd name="connsiteY1" fmla="*/ 28296 h 2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585" h="28295">
                    <a:moveTo>
                      <a:pt x="0" y="0"/>
                    </a:moveTo>
                    <a:lnTo>
                      <a:pt x="35585" y="28296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9" name="フリーフォーム 438">
                <a:extLst>
                  <a:ext uri="{FF2B5EF4-FFF2-40B4-BE49-F238E27FC236}">
                    <a16:creationId xmlns:a16="http://schemas.microsoft.com/office/drawing/2014/main" id="{02D53155-D80C-BBFF-C5AD-3B339537CB73}"/>
                  </a:ext>
                </a:extLst>
              </p:cNvPr>
              <p:cNvSpPr/>
              <p:nvPr/>
            </p:nvSpPr>
            <p:spPr>
              <a:xfrm>
                <a:off x="1830398" y="4158454"/>
                <a:ext cx="17164" cy="22072"/>
              </a:xfrm>
              <a:custGeom>
                <a:avLst/>
                <a:gdLst>
                  <a:gd name="connsiteX0" fmla="*/ 0 w 29565"/>
                  <a:gd name="connsiteY0" fmla="*/ 0 h 22072"/>
                  <a:gd name="connsiteX1" fmla="*/ 29566 w 29565"/>
                  <a:gd name="connsiteY1" fmla="*/ 22073 h 22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65" h="22072">
                    <a:moveTo>
                      <a:pt x="0" y="0"/>
                    </a:moveTo>
                    <a:lnTo>
                      <a:pt x="29566" y="22073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0" name="フリーフォーム 439">
                <a:extLst>
                  <a:ext uri="{FF2B5EF4-FFF2-40B4-BE49-F238E27FC236}">
                    <a16:creationId xmlns:a16="http://schemas.microsoft.com/office/drawing/2014/main" id="{9E52A60E-3F1A-3BD3-C48D-A4DA40782078}"/>
                  </a:ext>
                </a:extLst>
              </p:cNvPr>
              <p:cNvSpPr/>
              <p:nvPr/>
            </p:nvSpPr>
            <p:spPr>
              <a:xfrm>
                <a:off x="1867100" y="4204314"/>
                <a:ext cx="9326" cy="11150"/>
              </a:xfrm>
              <a:custGeom>
                <a:avLst/>
                <a:gdLst>
                  <a:gd name="connsiteX0" fmla="*/ 0 w 16065"/>
                  <a:gd name="connsiteY0" fmla="*/ 0 h 11150"/>
                  <a:gd name="connsiteX1" fmla="*/ 16065 w 16065"/>
                  <a:gd name="connsiteY1" fmla="*/ 11151 h 1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65" h="11150">
                    <a:moveTo>
                      <a:pt x="0" y="0"/>
                    </a:moveTo>
                    <a:lnTo>
                      <a:pt x="16065" y="11151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1" name="フリーフォーム 440">
                <a:extLst>
                  <a:ext uri="{FF2B5EF4-FFF2-40B4-BE49-F238E27FC236}">
                    <a16:creationId xmlns:a16="http://schemas.microsoft.com/office/drawing/2014/main" id="{C763357B-DA1A-8024-6521-E40952AE00D6}"/>
                  </a:ext>
                </a:extLst>
              </p:cNvPr>
              <p:cNvSpPr/>
              <p:nvPr/>
            </p:nvSpPr>
            <p:spPr>
              <a:xfrm>
                <a:off x="1876427" y="4215465"/>
                <a:ext cx="23018" cy="25933"/>
              </a:xfrm>
              <a:custGeom>
                <a:avLst/>
                <a:gdLst>
                  <a:gd name="connsiteX0" fmla="*/ 0 w 39649"/>
                  <a:gd name="connsiteY0" fmla="*/ 0 h 25933"/>
                  <a:gd name="connsiteX1" fmla="*/ 39649 w 39649"/>
                  <a:gd name="connsiteY1" fmla="*/ 25933 h 25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25933">
                    <a:moveTo>
                      <a:pt x="0" y="0"/>
                    </a:moveTo>
                    <a:lnTo>
                      <a:pt x="39649" y="25933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2" name="フリーフォーム 441">
                <a:extLst>
                  <a:ext uri="{FF2B5EF4-FFF2-40B4-BE49-F238E27FC236}">
                    <a16:creationId xmlns:a16="http://schemas.microsoft.com/office/drawing/2014/main" id="{AE6D87AF-8D39-F118-EDC7-F0C4BE073F0D}"/>
                  </a:ext>
                </a:extLst>
              </p:cNvPr>
              <p:cNvSpPr/>
              <p:nvPr/>
            </p:nvSpPr>
            <p:spPr>
              <a:xfrm>
                <a:off x="1899445" y="4241398"/>
                <a:ext cx="7593" cy="7924"/>
              </a:xfrm>
              <a:custGeom>
                <a:avLst/>
                <a:gdLst>
                  <a:gd name="connsiteX0" fmla="*/ 0 w 13080"/>
                  <a:gd name="connsiteY0" fmla="*/ 0 h 7924"/>
                  <a:gd name="connsiteX1" fmla="*/ 13081 w 13080"/>
                  <a:gd name="connsiteY1" fmla="*/ 7925 h 7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080" h="7924">
                    <a:moveTo>
                      <a:pt x="0" y="0"/>
                    </a:moveTo>
                    <a:lnTo>
                      <a:pt x="13081" y="7925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3" name="フリーフォーム 442">
                <a:extLst>
                  <a:ext uri="{FF2B5EF4-FFF2-40B4-BE49-F238E27FC236}">
                    <a16:creationId xmlns:a16="http://schemas.microsoft.com/office/drawing/2014/main" id="{F91DFFFA-9CBB-3A98-0652-0F29AD3FF127}"/>
                  </a:ext>
                </a:extLst>
              </p:cNvPr>
              <p:cNvSpPr/>
              <p:nvPr/>
            </p:nvSpPr>
            <p:spPr>
              <a:xfrm>
                <a:off x="1927439" y="4270748"/>
                <a:ext cx="18041" cy="18008"/>
              </a:xfrm>
              <a:custGeom>
                <a:avLst/>
                <a:gdLst>
                  <a:gd name="connsiteX0" fmla="*/ 0 w 31076"/>
                  <a:gd name="connsiteY0" fmla="*/ 0 h 18008"/>
                  <a:gd name="connsiteX1" fmla="*/ 31077 w 31076"/>
                  <a:gd name="connsiteY1" fmla="*/ 18009 h 18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076" h="18008">
                    <a:moveTo>
                      <a:pt x="0" y="0"/>
                    </a:moveTo>
                    <a:lnTo>
                      <a:pt x="31077" y="18009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4" name="フリーフォーム 443">
                <a:extLst>
                  <a:ext uri="{FF2B5EF4-FFF2-40B4-BE49-F238E27FC236}">
                    <a16:creationId xmlns:a16="http://schemas.microsoft.com/office/drawing/2014/main" id="{274621B3-074E-8564-BF44-DD1ADA629344}"/>
                  </a:ext>
                </a:extLst>
              </p:cNvPr>
              <p:cNvSpPr/>
              <p:nvPr/>
            </p:nvSpPr>
            <p:spPr>
              <a:xfrm>
                <a:off x="1945481" y="4288756"/>
                <a:ext cx="23018" cy="21640"/>
              </a:xfrm>
              <a:custGeom>
                <a:avLst/>
                <a:gdLst>
                  <a:gd name="connsiteX0" fmla="*/ 0 w 39649"/>
                  <a:gd name="connsiteY0" fmla="*/ 0 h 21640"/>
                  <a:gd name="connsiteX1" fmla="*/ 39649 w 39649"/>
                  <a:gd name="connsiteY1" fmla="*/ 21641 h 21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21640">
                    <a:moveTo>
                      <a:pt x="0" y="0"/>
                    </a:moveTo>
                    <a:lnTo>
                      <a:pt x="39649" y="21641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5" name="フリーフォーム 444">
                <a:extLst>
                  <a:ext uri="{FF2B5EF4-FFF2-40B4-BE49-F238E27FC236}">
                    <a16:creationId xmlns:a16="http://schemas.microsoft.com/office/drawing/2014/main" id="{C4D3AEC5-393C-8FF0-D27C-FB3DE9712C92}"/>
                  </a:ext>
                </a:extLst>
              </p:cNvPr>
              <p:cNvSpPr/>
              <p:nvPr/>
            </p:nvSpPr>
            <p:spPr>
              <a:xfrm>
                <a:off x="1968498" y="4310397"/>
                <a:ext cx="619" cy="431"/>
              </a:xfrm>
              <a:custGeom>
                <a:avLst/>
                <a:gdLst>
                  <a:gd name="connsiteX0" fmla="*/ 0 w 1066"/>
                  <a:gd name="connsiteY0" fmla="*/ 0 h 431"/>
                  <a:gd name="connsiteX1" fmla="*/ 1067 w 1066"/>
                  <a:gd name="connsiteY1" fmla="*/ 432 h 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66" h="431">
                    <a:moveTo>
                      <a:pt x="0" y="0"/>
                    </a:moveTo>
                    <a:lnTo>
                      <a:pt x="1067" y="432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6" name="フリーフォーム 445">
                <a:extLst>
                  <a:ext uri="{FF2B5EF4-FFF2-40B4-BE49-F238E27FC236}">
                    <a16:creationId xmlns:a16="http://schemas.microsoft.com/office/drawing/2014/main" id="{69706731-32ED-D747-BE1C-6F66E4452D54}"/>
                  </a:ext>
                </a:extLst>
              </p:cNvPr>
              <p:cNvSpPr/>
              <p:nvPr/>
            </p:nvSpPr>
            <p:spPr>
              <a:xfrm>
                <a:off x="1990395" y="4329689"/>
                <a:ext cx="1120" cy="863"/>
              </a:xfrm>
              <a:custGeom>
                <a:avLst/>
                <a:gdLst>
                  <a:gd name="connsiteX0" fmla="*/ 0 w 1930"/>
                  <a:gd name="connsiteY0" fmla="*/ 0 h 863"/>
                  <a:gd name="connsiteX1" fmla="*/ 1930 w 1930"/>
                  <a:gd name="connsiteY1" fmla="*/ 863 h 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30" h="863">
                    <a:moveTo>
                      <a:pt x="0" y="0"/>
                    </a:moveTo>
                    <a:lnTo>
                      <a:pt x="1930" y="863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7" name="フリーフォーム 446">
                <a:extLst>
                  <a:ext uri="{FF2B5EF4-FFF2-40B4-BE49-F238E27FC236}">
                    <a16:creationId xmlns:a16="http://schemas.microsoft.com/office/drawing/2014/main" id="{DC992F8B-DE35-37F6-A48A-E8E8E17ECD53}"/>
                  </a:ext>
                </a:extLst>
              </p:cNvPr>
              <p:cNvSpPr/>
              <p:nvPr/>
            </p:nvSpPr>
            <p:spPr>
              <a:xfrm>
                <a:off x="1991516" y="4330552"/>
                <a:ext cx="23143" cy="19278"/>
              </a:xfrm>
              <a:custGeom>
                <a:avLst/>
                <a:gdLst>
                  <a:gd name="connsiteX0" fmla="*/ 0 w 39865"/>
                  <a:gd name="connsiteY0" fmla="*/ 0 h 19278"/>
                  <a:gd name="connsiteX1" fmla="*/ 39865 w 39865"/>
                  <a:gd name="connsiteY1" fmla="*/ 19279 h 1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865" h="19278">
                    <a:moveTo>
                      <a:pt x="0" y="0"/>
                    </a:moveTo>
                    <a:lnTo>
                      <a:pt x="39865" y="19279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8" name="フリーフォーム 447">
                <a:extLst>
                  <a:ext uri="{FF2B5EF4-FFF2-40B4-BE49-F238E27FC236}">
                    <a16:creationId xmlns:a16="http://schemas.microsoft.com/office/drawing/2014/main" id="{B8A5ED53-3767-2B53-ECB7-56F7F098B0BF}"/>
                  </a:ext>
                </a:extLst>
              </p:cNvPr>
              <p:cNvSpPr/>
              <p:nvPr/>
            </p:nvSpPr>
            <p:spPr>
              <a:xfrm>
                <a:off x="2014659" y="4349831"/>
                <a:ext cx="19029" cy="14795"/>
              </a:xfrm>
              <a:custGeom>
                <a:avLst/>
                <a:gdLst>
                  <a:gd name="connsiteX0" fmla="*/ 0 w 32778"/>
                  <a:gd name="connsiteY0" fmla="*/ 0 h 14795"/>
                  <a:gd name="connsiteX1" fmla="*/ 32779 w 32778"/>
                  <a:gd name="connsiteY1" fmla="*/ 14795 h 14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778" h="14795">
                    <a:moveTo>
                      <a:pt x="0" y="0"/>
                    </a:moveTo>
                    <a:lnTo>
                      <a:pt x="32779" y="14795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9" name="フリーフォーム 448">
                <a:extLst>
                  <a:ext uri="{FF2B5EF4-FFF2-40B4-BE49-F238E27FC236}">
                    <a16:creationId xmlns:a16="http://schemas.microsoft.com/office/drawing/2014/main" id="{A890B3B3-F555-DE50-575B-5EF759592613}"/>
                  </a:ext>
                </a:extLst>
              </p:cNvPr>
              <p:cNvSpPr/>
              <p:nvPr/>
            </p:nvSpPr>
            <p:spPr>
              <a:xfrm>
                <a:off x="2055585" y="4381124"/>
                <a:ext cx="5102" cy="3860"/>
              </a:xfrm>
              <a:custGeom>
                <a:avLst/>
                <a:gdLst>
                  <a:gd name="connsiteX0" fmla="*/ 0 w 8788"/>
                  <a:gd name="connsiteY0" fmla="*/ 0 h 3860"/>
                  <a:gd name="connsiteX1" fmla="*/ 8788 w 8788"/>
                  <a:gd name="connsiteY1" fmla="*/ 3861 h 3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788" h="3860">
                    <a:moveTo>
                      <a:pt x="0" y="0"/>
                    </a:moveTo>
                    <a:lnTo>
                      <a:pt x="8788" y="3861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0" name="フリーフォーム 449">
                <a:extLst>
                  <a:ext uri="{FF2B5EF4-FFF2-40B4-BE49-F238E27FC236}">
                    <a16:creationId xmlns:a16="http://schemas.microsoft.com/office/drawing/2014/main" id="{F8DE6172-6076-530D-64E8-E7D014AA9CF7}"/>
                  </a:ext>
                </a:extLst>
              </p:cNvPr>
              <p:cNvSpPr/>
              <p:nvPr/>
            </p:nvSpPr>
            <p:spPr>
              <a:xfrm>
                <a:off x="2060688" y="4384984"/>
                <a:ext cx="23018" cy="16281"/>
              </a:xfrm>
              <a:custGeom>
                <a:avLst/>
                <a:gdLst>
                  <a:gd name="connsiteX0" fmla="*/ 0 w 39649"/>
                  <a:gd name="connsiteY0" fmla="*/ 0 h 16281"/>
                  <a:gd name="connsiteX1" fmla="*/ 39649 w 39649"/>
                  <a:gd name="connsiteY1" fmla="*/ 16281 h 16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16281">
                    <a:moveTo>
                      <a:pt x="0" y="0"/>
                    </a:moveTo>
                    <a:lnTo>
                      <a:pt x="39649" y="16281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1" name="フリーフォーム 450">
                <a:extLst>
                  <a:ext uri="{FF2B5EF4-FFF2-40B4-BE49-F238E27FC236}">
                    <a16:creationId xmlns:a16="http://schemas.microsoft.com/office/drawing/2014/main" id="{2E4FD691-1D28-D67E-B430-E2E3F54163A2}"/>
                  </a:ext>
                </a:extLst>
              </p:cNvPr>
              <p:cNvSpPr/>
              <p:nvPr/>
            </p:nvSpPr>
            <p:spPr>
              <a:xfrm>
                <a:off x="2083705" y="4401266"/>
                <a:ext cx="16175" cy="10718"/>
              </a:xfrm>
              <a:custGeom>
                <a:avLst/>
                <a:gdLst>
                  <a:gd name="connsiteX0" fmla="*/ 0 w 27863"/>
                  <a:gd name="connsiteY0" fmla="*/ 0 h 10718"/>
                  <a:gd name="connsiteX1" fmla="*/ 27864 w 27863"/>
                  <a:gd name="connsiteY1" fmla="*/ 10719 h 10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7863" h="10718">
                    <a:moveTo>
                      <a:pt x="0" y="0"/>
                    </a:moveTo>
                    <a:lnTo>
                      <a:pt x="27864" y="10719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2" name="フリーフォーム 451">
                <a:extLst>
                  <a:ext uri="{FF2B5EF4-FFF2-40B4-BE49-F238E27FC236}">
                    <a16:creationId xmlns:a16="http://schemas.microsoft.com/office/drawing/2014/main" id="{44FB860A-E5B4-B02E-52EA-D53E66A35A7A}"/>
                  </a:ext>
                </a:extLst>
              </p:cNvPr>
              <p:cNvSpPr/>
              <p:nvPr/>
            </p:nvSpPr>
            <p:spPr>
              <a:xfrm>
                <a:off x="2122273" y="4426348"/>
                <a:ext cx="7469" cy="4711"/>
              </a:xfrm>
              <a:custGeom>
                <a:avLst/>
                <a:gdLst>
                  <a:gd name="connsiteX0" fmla="*/ 0 w 12865"/>
                  <a:gd name="connsiteY0" fmla="*/ 0 h 4711"/>
                  <a:gd name="connsiteX1" fmla="*/ 12865 w 12865"/>
                  <a:gd name="connsiteY1" fmla="*/ 4712 h 4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65" h="4711">
                    <a:moveTo>
                      <a:pt x="0" y="0"/>
                    </a:moveTo>
                    <a:lnTo>
                      <a:pt x="12865" y="4712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3" name="フリーフォーム 452">
                <a:extLst>
                  <a:ext uri="{FF2B5EF4-FFF2-40B4-BE49-F238E27FC236}">
                    <a16:creationId xmlns:a16="http://schemas.microsoft.com/office/drawing/2014/main" id="{A0FCE834-1AEC-9839-08AC-F99B676E3012}"/>
                  </a:ext>
                </a:extLst>
              </p:cNvPr>
              <p:cNvSpPr/>
              <p:nvPr/>
            </p:nvSpPr>
            <p:spPr>
              <a:xfrm>
                <a:off x="2129741" y="4431060"/>
                <a:ext cx="23018" cy="13931"/>
              </a:xfrm>
              <a:custGeom>
                <a:avLst/>
                <a:gdLst>
                  <a:gd name="connsiteX0" fmla="*/ 0 w 39649"/>
                  <a:gd name="connsiteY0" fmla="*/ 0 h 13931"/>
                  <a:gd name="connsiteX1" fmla="*/ 39649 w 39649"/>
                  <a:gd name="connsiteY1" fmla="*/ 13932 h 13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13931">
                    <a:moveTo>
                      <a:pt x="0" y="0"/>
                    </a:moveTo>
                    <a:lnTo>
                      <a:pt x="39649" y="13932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4" name="フリーフォーム 453">
                <a:extLst>
                  <a:ext uri="{FF2B5EF4-FFF2-40B4-BE49-F238E27FC236}">
                    <a16:creationId xmlns:a16="http://schemas.microsoft.com/office/drawing/2014/main" id="{CB5B911D-E55F-5F7C-A108-009D3551CDE9}"/>
                  </a:ext>
                </a:extLst>
              </p:cNvPr>
              <p:cNvSpPr/>
              <p:nvPr/>
            </p:nvSpPr>
            <p:spPr>
              <a:xfrm>
                <a:off x="2152759" y="4444992"/>
                <a:ext cx="14679" cy="8356"/>
              </a:xfrm>
              <a:custGeom>
                <a:avLst/>
                <a:gdLst>
                  <a:gd name="connsiteX0" fmla="*/ 0 w 25285"/>
                  <a:gd name="connsiteY0" fmla="*/ 0 h 8356"/>
                  <a:gd name="connsiteX1" fmla="*/ 25286 w 25285"/>
                  <a:gd name="connsiteY1" fmla="*/ 8357 h 8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285" h="8356">
                    <a:moveTo>
                      <a:pt x="0" y="0"/>
                    </a:moveTo>
                    <a:lnTo>
                      <a:pt x="25286" y="8357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5" name="フリーフォーム 454">
                <a:extLst>
                  <a:ext uri="{FF2B5EF4-FFF2-40B4-BE49-F238E27FC236}">
                    <a16:creationId xmlns:a16="http://schemas.microsoft.com/office/drawing/2014/main" id="{56C9D606-7906-1FB9-D717-DC373AE35961}"/>
                  </a:ext>
                </a:extLst>
              </p:cNvPr>
              <p:cNvSpPr/>
              <p:nvPr/>
            </p:nvSpPr>
            <p:spPr>
              <a:xfrm>
                <a:off x="2190206" y="4465998"/>
                <a:ext cx="8589" cy="4495"/>
              </a:xfrm>
              <a:custGeom>
                <a:avLst/>
                <a:gdLst>
                  <a:gd name="connsiteX0" fmla="*/ 0 w 14795"/>
                  <a:gd name="connsiteY0" fmla="*/ 0 h 4495"/>
                  <a:gd name="connsiteX1" fmla="*/ 14796 w 14795"/>
                  <a:gd name="connsiteY1" fmla="*/ 4496 h 4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795" h="4495">
                    <a:moveTo>
                      <a:pt x="0" y="0"/>
                    </a:moveTo>
                    <a:lnTo>
                      <a:pt x="14796" y="4496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6" name="フリーフォーム 455">
                <a:extLst>
                  <a:ext uri="{FF2B5EF4-FFF2-40B4-BE49-F238E27FC236}">
                    <a16:creationId xmlns:a16="http://schemas.microsoft.com/office/drawing/2014/main" id="{EF551347-C335-D463-1275-054F4E4A1714}"/>
                  </a:ext>
                </a:extLst>
              </p:cNvPr>
              <p:cNvSpPr/>
              <p:nvPr/>
            </p:nvSpPr>
            <p:spPr>
              <a:xfrm>
                <a:off x="2198795" y="4470493"/>
                <a:ext cx="23010" cy="11785"/>
              </a:xfrm>
              <a:custGeom>
                <a:avLst/>
                <a:gdLst>
                  <a:gd name="connsiteX0" fmla="*/ 0 w 39636"/>
                  <a:gd name="connsiteY0" fmla="*/ 0 h 11785"/>
                  <a:gd name="connsiteX1" fmla="*/ 39637 w 39636"/>
                  <a:gd name="connsiteY1" fmla="*/ 11786 h 11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36" h="11785">
                    <a:moveTo>
                      <a:pt x="0" y="0"/>
                    </a:moveTo>
                    <a:lnTo>
                      <a:pt x="39637" y="11786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7" name="フリーフォーム 456">
                <a:extLst>
                  <a:ext uri="{FF2B5EF4-FFF2-40B4-BE49-F238E27FC236}">
                    <a16:creationId xmlns:a16="http://schemas.microsoft.com/office/drawing/2014/main" id="{8319EBA9-3C82-F90D-1712-CA851459E920}"/>
                  </a:ext>
                </a:extLst>
              </p:cNvPr>
              <p:cNvSpPr/>
              <p:nvPr/>
            </p:nvSpPr>
            <p:spPr>
              <a:xfrm>
                <a:off x="2221805" y="4482279"/>
                <a:ext cx="14185" cy="7073"/>
              </a:xfrm>
              <a:custGeom>
                <a:avLst/>
                <a:gdLst>
                  <a:gd name="connsiteX0" fmla="*/ 0 w 24434"/>
                  <a:gd name="connsiteY0" fmla="*/ 0 h 7073"/>
                  <a:gd name="connsiteX1" fmla="*/ 24435 w 24434"/>
                  <a:gd name="connsiteY1" fmla="*/ 7074 h 7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434" h="7073">
                    <a:moveTo>
                      <a:pt x="0" y="0"/>
                    </a:moveTo>
                    <a:lnTo>
                      <a:pt x="24435" y="7074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8" name="フリーフォーム 457">
                <a:extLst>
                  <a:ext uri="{FF2B5EF4-FFF2-40B4-BE49-F238E27FC236}">
                    <a16:creationId xmlns:a16="http://schemas.microsoft.com/office/drawing/2014/main" id="{691DE70B-0AAC-35AB-FEFC-1132397817CD}"/>
                  </a:ext>
                </a:extLst>
              </p:cNvPr>
              <p:cNvSpPr/>
              <p:nvPr/>
            </p:nvSpPr>
            <p:spPr>
              <a:xfrm>
                <a:off x="2259008" y="4500288"/>
                <a:ext cx="8832" cy="4063"/>
              </a:xfrm>
              <a:custGeom>
                <a:avLst/>
                <a:gdLst>
                  <a:gd name="connsiteX0" fmla="*/ 0 w 15214"/>
                  <a:gd name="connsiteY0" fmla="*/ 0 h 4063"/>
                  <a:gd name="connsiteX1" fmla="*/ 15215 w 15214"/>
                  <a:gd name="connsiteY1" fmla="*/ 4064 h 4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14" h="4063">
                    <a:moveTo>
                      <a:pt x="0" y="0"/>
                    </a:moveTo>
                    <a:lnTo>
                      <a:pt x="15215" y="4064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9" name="フリーフォーム 458">
                <a:extLst>
                  <a:ext uri="{FF2B5EF4-FFF2-40B4-BE49-F238E27FC236}">
                    <a16:creationId xmlns:a16="http://schemas.microsoft.com/office/drawing/2014/main" id="{03AA12F0-B308-9DBB-6DA0-3B0B12555C89}"/>
                  </a:ext>
                </a:extLst>
              </p:cNvPr>
              <p:cNvSpPr/>
              <p:nvPr/>
            </p:nvSpPr>
            <p:spPr>
              <a:xfrm>
                <a:off x="2267841" y="4504352"/>
                <a:ext cx="23018" cy="10286"/>
              </a:xfrm>
              <a:custGeom>
                <a:avLst/>
                <a:gdLst>
                  <a:gd name="connsiteX0" fmla="*/ 0 w 39649"/>
                  <a:gd name="connsiteY0" fmla="*/ 0 h 10286"/>
                  <a:gd name="connsiteX1" fmla="*/ 39649 w 39649"/>
                  <a:gd name="connsiteY1" fmla="*/ 10287 h 10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10286">
                    <a:moveTo>
                      <a:pt x="0" y="0"/>
                    </a:moveTo>
                    <a:lnTo>
                      <a:pt x="39649" y="10287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0" name="フリーフォーム 459">
                <a:extLst>
                  <a:ext uri="{FF2B5EF4-FFF2-40B4-BE49-F238E27FC236}">
                    <a16:creationId xmlns:a16="http://schemas.microsoft.com/office/drawing/2014/main" id="{9D49420B-33F3-4B09-97A6-9CB391B1EFC3}"/>
                  </a:ext>
                </a:extLst>
              </p:cNvPr>
              <p:cNvSpPr/>
              <p:nvPr/>
            </p:nvSpPr>
            <p:spPr>
              <a:xfrm>
                <a:off x="2290859" y="4514639"/>
                <a:ext cx="14436" cy="6007"/>
              </a:xfrm>
              <a:custGeom>
                <a:avLst/>
                <a:gdLst>
                  <a:gd name="connsiteX0" fmla="*/ 0 w 24866"/>
                  <a:gd name="connsiteY0" fmla="*/ 0 h 6007"/>
                  <a:gd name="connsiteX1" fmla="*/ 24866 w 24866"/>
                  <a:gd name="connsiteY1" fmla="*/ 6007 h 6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866" h="6007">
                    <a:moveTo>
                      <a:pt x="0" y="0"/>
                    </a:moveTo>
                    <a:lnTo>
                      <a:pt x="24866" y="6007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1" name="フリーフォーム 460">
                <a:extLst>
                  <a:ext uri="{FF2B5EF4-FFF2-40B4-BE49-F238E27FC236}">
                    <a16:creationId xmlns:a16="http://schemas.microsoft.com/office/drawing/2014/main" id="{CFA5A68A-46AB-455A-DF06-E1163417BBAF}"/>
                  </a:ext>
                </a:extLst>
              </p:cNvPr>
              <p:cNvSpPr/>
              <p:nvPr/>
            </p:nvSpPr>
            <p:spPr>
              <a:xfrm>
                <a:off x="2328556" y="4530285"/>
                <a:ext cx="8464" cy="3428"/>
              </a:xfrm>
              <a:custGeom>
                <a:avLst/>
                <a:gdLst>
                  <a:gd name="connsiteX0" fmla="*/ 0 w 14579"/>
                  <a:gd name="connsiteY0" fmla="*/ 0 h 3428"/>
                  <a:gd name="connsiteX1" fmla="*/ 14579 w 14579"/>
                  <a:gd name="connsiteY1" fmla="*/ 3429 h 3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579" h="3428">
                    <a:moveTo>
                      <a:pt x="0" y="0"/>
                    </a:moveTo>
                    <a:lnTo>
                      <a:pt x="14579" y="3429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2" name="フリーフォーム 461">
                <a:extLst>
                  <a:ext uri="{FF2B5EF4-FFF2-40B4-BE49-F238E27FC236}">
                    <a16:creationId xmlns:a16="http://schemas.microsoft.com/office/drawing/2014/main" id="{9CAA38EB-B946-47E6-A4AA-16F88A65ED9A}"/>
                  </a:ext>
                </a:extLst>
              </p:cNvPr>
              <p:cNvSpPr/>
              <p:nvPr/>
            </p:nvSpPr>
            <p:spPr>
              <a:xfrm>
                <a:off x="2337020" y="4533714"/>
                <a:ext cx="23018" cy="8788"/>
              </a:xfrm>
              <a:custGeom>
                <a:avLst/>
                <a:gdLst>
                  <a:gd name="connsiteX0" fmla="*/ 0 w 39649"/>
                  <a:gd name="connsiteY0" fmla="*/ 0 h 8788"/>
                  <a:gd name="connsiteX1" fmla="*/ 39649 w 39649"/>
                  <a:gd name="connsiteY1" fmla="*/ 8788 h 8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8788">
                    <a:moveTo>
                      <a:pt x="0" y="0"/>
                    </a:moveTo>
                    <a:lnTo>
                      <a:pt x="39649" y="8788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3" name="フリーフォーム 462">
                <a:extLst>
                  <a:ext uri="{FF2B5EF4-FFF2-40B4-BE49-F238E27FC236}">
                    <a16:creationId xmlns:a16="http://schemas.microsoft.com/office/drawing/2014/main" id="{24E821BD-8920-840B-0BC6-7461B3E47998}"/>
                  </a:ext>
                </a:extLst>
              </p:cNvPr>
              <p:cNvSpPr/>
              <p:nvPr/>
            </p:nvSpPr>
            <p:spPr>
              <a:xfrm>
                <a:off x="2360038" y="4542502"/>
                <a:ext cx="15047" cy="5575"/>
              </a:xfrm>
              <a:custGeom>
                <a:avLst/>
                <a:gdLst>
                  <a:gd name="connsiteX0" fmla="*/ 0 w 25920"/>
                  <a:gd name="connsiteY0" fmla="*/ 0 h 5575"/>
                  <a:gd name="connsiteX1" fmla="*/ 25921 w 25920"/>
                  <a:gd name="connsiteY1" fmla="*/ 5575 h 5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920" h="5575">
                    <a:moveTo>
                      <a:pt x="0" y="0"/>
                    </a:moveTo>
                    <a:lnTo>
                      <a:pt x="25921" y="5575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4" name="フリーフォーム 463">
                <a:extLst>
                  <a:ext uri="{FF2B5EF4-FFF2-40B4-BE49-F238E27FC236}">
                    <a16:creationId xmlns:a16="http://schemas.microsoft.com/office/drawing/2014/main" id="{23FC570D-5B29-A42F-2FC7-40E939B63FC3}"/>
                  </a:ext>
                </a:extLst>
              </p:cNvPr>
              <p:cNvSpPr/>
              <p:nvPr/>
            </p:nvSpPr>
            <p:spPr>
              <a:xfrm>
                <a:off x="2398479" y="4556434"/>
                <a:ext cx="7586" cy="2781"/>
              </a:xfrm>
              <a:custGeom>
                <a:avLst/>
                <a:gdLst>
                  <a:gd name="connsiteX0" fmla="*/ 0 w 13068"/>
                  <a:gd name="connsiteY0" fmla="*/ 0 h 2781"/>
                  <a:gd name="connsiteX1" fmla="*/ 13068 w 13068"/>
                  <a:gd name="connsiteY1" fmla="*/ 2781 h 2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068" h="2781">
                    <a:moveTo>
                      <a:pt x="0" y="0"/>
                    </a:moveTo>
                    <a:lnTo>
                      <a:pt x="13068" y="2781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5" name="フリーフォーム 464">
                <a:extLst>
                  <a:ext uri="{FF2B5EF4-FFF2-40B4-BE49-F238E27FC236}">
                    <a16:creationId xmlns:a16="http://schemas.microsoft.com/office/drawing/2014/main" id="{F5A07A19-DE46-F0A8-3260-80520CD80AE0}"/>
                  </a:ext>
                </a:extLst>
              </p:cNvPr>
              <p:cNvSpPr/>
              <p:nvPr/>
            </p:nvSpPr>
            <p:spPr>
              <a:xfrm>
                <a:off x="2406066" y="4559216"/>
                <a:ext cx="23018" cy="7721"/>
              </a:xfrm>
              <a:custGeom>
                <a:avLst/>
                <a:gdLst>
                  <a:gd name="connsiteX0" fmla="*/ 0 w 39649"/>
                  <a:gd name="connsiteY0" fmla="*/ 0 h 7721"/>
                  <a:gd name="connsiteX1" fmla="*/ 39649 w 39649"/>
                  <a:gd name="connsiteY1" fmla="*/ 7722 h 7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7721">
                    <a:moveTo>
                      <a:pt x="0" y="0"/>
                    </a:moveTo>
                    <a:lnTo>
                      <a:pt x="39649" y="7722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6" name="フリーフォーム 465">
                <a:extLst>
                  <a:ext uri="{FF2B5EF4-FFF2-40B4-BE49-F238E27FC236}">
                    <a16:creationId xmlns:a16="http://schemas.microsoft.com/office/drawing/2014/main" id="{27D4935F-36F3-A747-C77C-220BB71FF542}"/>
                  </a:ext>
                </a:extLst>
              </p:cNvPr>
              <p:cNvSpPr/>
              <p:nvPr/>
            </p:nvSpPr>
            <p:spPr>
              <a:xfrm>
                <a:off x="2429084" y="4566937"/>
                <a:ext cx="16301" cy="5359"/>
              </a:xfrm>
              <a:custGeom>
                <a:avLst/>
                <a:gdLst>
                  <a:gd name="connsiteX0" fmla="*/ 0 w 28079"/>
                  <a:gd name="connsiteY0" fmla="*/ 0 h 5359"/>
                  <a:gd name="connsiteX1" fmla="*/ 28080 w 28079"/>
                  <a:gd name="connsiteY1" fmla="*/ 5359 h 5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079" h="5359">
                    <a:moveTo>
                      <a:pt x="0" y="0"/>
                    </a:moveTo>
                    <a:lnTo>
                      <a:pt x="28080" y="5359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7" name="フリーフォーム 466">
                <a:extLst>
                  <a:ext uri="{FF2B5EF4-FFF2-40B4-BE49-F238E27FC236}">
                    <a16:creationId xmlns:a16="http://schemas.microsoft.com/office/drawing/2014/main" id="{72FA0EA0-EE0A-279C-B3B2-6C3A997624EF}"/>
                  </a:ext>
                </a:extLst>
              </p:cNvPr>
              <p:cNvSpPr/>
              <p:nvPr/>
            </p:nvSpPr>
            <p:spPr>
              <a:xfrm>
                <a:off x="2468897" y="4579790"/>
                <a:ext cx="6222" cy="1930"/>
              </a:xfrm>
              <a:custGeom>
                <a:avLst/>
                <a:gdLst>
                  <a:gd name="connsiteX0" fmla="*/ 0 w 10718"/>
                  <a:gd name="connsiteY0" fmla="*/ 0 h 1930"/>
                  <a:gd name="connsiteX1" fmla="*/ 10719 w 10718"/>
                  <a:gd name="connsiteY1" fmla="*/ 1930 h 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718" h="1930">
                    <a:moveTo>
                      <a:pt x="0" y="0"/>
                    </a:moveTo>
                    <a:lnTo>
                      <a:pt x="10719" y="1930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8" name="フリーフォーム 467">
                <a:extLst>
                  <a:ext uri="{FF2B5EF4-FFF2-40B4-BE49-F238E27FC236}">
                    <a16:creationId xmlns:a16="http://schemas.microsoft.com/office/drawing/2014/main" id="{191B06FC-2272-690A-6999-E4228EC75C52}"/>
                  </a:ext>
                </a:extLst>
              </p:cNvPr>
              <p:cNvSpPr/>
              <p:nvPr/>
            </p:nvSpPr>
            <p:spPr>
              <a:xfrm>
                <a:off x="2475119" y="4581720"/>
                <a:ext cx="23018" cy="6858"/>
              </a:xfrm>
              <a:custGeom>
                <a:avLst/>
                <a:gdLst>
                  <a:gd name="connsiteX0" fmla="*/ 0 w 39649"/>
                  <a:gd name="connsiteY0" fmla="*/ 0 h 6858"/>
                  <a:gd name="connsiteX1" fmla="*/ 39649 w 39649"/>
                  <a:gd name="connsiteY1" fmla="*/ 6858 h 6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6858">
                    <a:moveTo>
                      <a:pt x="0" y="0"/>
                    </a:moveTo>
                    <a:lnTo>
                      <a:pt x="39649" y="6858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9" name="フリーフォーム 468">
                <a:extLst>
                  <a:ext uri="{FF2B5EF4-FFF2-40B4-BE49-F238E27FC236}">
                    <a16:creationId xmlns:a16="http://schemas.microsoft.com/office/drawing/2014/main" id="{300B14DF-2970-06CC-1507-D089151ACD69}"/>
                  </a:ext>
                </a:extLst>
              </p:cNvPr>
              <p:cNvSpPr/>
              <p:nvPr/>
            </p:nvSpPr>
            <p:spPr>
              <a:xfrm>
                <a:off x="2498137" y="4588578"/>
                <a:ext cx="17790" cy="4927"/>
              </a:xfrm>
              <a:custGeom>
                <a:avLst/>
                <a:gdLst>
                  <a:gd name="connsiteX0" fmla="*/ 0 w 30645"/>
                  <a:gd name="connsiteY0" fmla="*/ 0 h 4927"/>
                  <a:gd name="connsiteX1" fmla="*/ 30645 w 30645"/>
                  <a:gd name="connsiteY1" fmla="*/ 4928 h 4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0645" h="4927">
                    <a:moveTo>
                      <a:pt x="0" y="0"/>
                    </a:moveTo>
                    <a:lnTo>
                      <a:pt x="30645" y="4928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0" name="フリーフォーム 469">
                <a:extLst>
                  <a:ext uri="{FF2B5EF4-FFF2-40B4-BE49-F238E27FC236}">
                    <a16:creationId xmlns:a16="http://schemas.microsoft.com/office/drawing/2014/main" id="{32730BC4-1A8E-2DAE-EA69-F9E1E8020418}"/>
                  </a:ext>
                </a:extLst>
              </p:cNvPr>
              <p:cNvSpPr/>
              <p:nvPr/>
            </p:nvSpPr>
            <p:spPr>
              <a:xfrm>
                <a:off x="2539565" y="4600148"/>
                <a:ext cx="4608" cy="1295"/>
              </a:xfrm>
              <a:custGeom>
                <a:avLst/>
                <a:gdLst>
                  <a:gd name="connsiteX0" fmla="*/ 0 w 7937"/>
                  <a:gd name="connsiteY0" fmla="*/ 0 h 1295"/>
                  <a:gd name="connsiteX1" fmla="*/ 7937 w 7937"/>
                  <a:gd name="connsiteY1" fmla="*/ 1295 h 1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937" h="1295">
                    <a:moveTo>
                      <a:pt x="0" y="0"/>
                    </a:moveTo>
                    <a:lnTo>
                      <a:pt x="7937" y="1295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1" name="フリーフォーム 470">
                <a:extLst>
                  <a:ext uri="{FF2B5EF4-FFF2-40B4-BE49-F238E27FC236}">
                    <a16:creationId xmlns:a16="http://schemas.microsoft.com/office/drawing/2014/main" id="{A096BB76-D3E0-A6E6-D7BC-84EA924AE726}"/>
                  </a:ext>
                </a:extLst>
              </p:cNvPr>
              <p:cNvSpPr/>
              <p:nvPr/>
            </p:nvSpPr>
            <p:spPr>
              <a:xfrm>
                <a:off x="2544173" y="4601443"/>
                <a:ext cx="23010" cy="5994"/>
              </a:xfrm>
              <a:custGeom>
                <a:avLst/>
                <a:gdLst>
                  <a:gd name="connsiteX0" fmla="*/ 0 w 39636"/>
                  <a:gd name="connsiteY0" fmla="*/ 0 h 5994"/>
                  <a:gd name="connsiteX1" fmla="*/ 39637 w 39636"/>
                  <a:gd name="connsiteY1" fmla="*/ 5994 h 5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36" h="5994">
                    <a:moveTo>
                      <a:pt x="0" y="0"/>
                    </a:moveTo>
                    <a:lnTo>
                      <a:pt x="39637" y="5994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2" name="フリーフォーム 471">
                <a:extLst>
                  <a:ext uri="{FF2B5EF4-FFF2-40B4-BE49-F238E27FC236}">
                    <a16:creationId xmlns:a16="http://schemas.microsoft.com/office/drawing/2014/main" id="{E6CA8DBA-7D6C-D2D2-5B63-F17A68681A5A}"/>
                  </a:ext>
                </a:extLst>
              </p:cNvPr>
              <p:cNvSpPr/>
              <p:nvPr/>
            </p:nvSpPr>
            <p:spPr>
              <a:xfrm>
                <a:off x="2567183" y="4607438"/>
                <a:ext cx="19663" cy="5143"/>
              </a:xfrm>
              <a:custGeom>
                <a:avLst/>
                <a:gdLst>
                  <a:gd name="connsiteX0" fmla="*/ 0 w 33870"/>
                  <a:gd name="connsiteY0" fmla="*/ 0 h 5143"/>
                  <a:gd name="connsiteX1" fmla="*/ 33871 w 33870"/>
                  <a:gd name="connsiteY1" fmla="*/ 5143 h 5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870" h="5143">
                    <a:moveTo>
                      <a:pt x="0" y="0"/>
                    </a:moveTo>
                    <a:lnTo>
                      <a:pt x="33871" y="5143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3" name="フリーフォーム 472">
                <a:extLst>
                  <a:ext uri="{FF2B5EF4-FFF2-40B4-BE49-F238E27FC236}">
                    <a16:creationId xmlns:a16="http://schemas.microsoft.com/office/drawing/2014/main" id="{9DAE93E5-B456-ADCE-35D1-61CBBCC22AF2}"/>
                  </a:ext>
                </a:extLst>
              </p:cNvPr>
              <p:cNvSpPr/>
              <p:nvPr/>
            </p:nvSpPr>
            <p:spPr>
              <a:xfrm>
                <a:off x="2610359" y="4618372"/>
                <a:ext cx="2860" cy="635"/>
              </a:xfrm>
              <a:custGeom>
                <a:avLst/>
                <a:gdLst>
                  <a:gd name="connsiteX0" fmla="*/ 0 w 4927"/>
                  <a:gd name="connsiteY0" fmla="*/ 0 h 635"/>
                  <a:gd name="connsiteX1" fmla="*/ 4928 w 4927"/>
                  <a:gd name="connsiteY1" fmla="*/ 635 h 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27" h="635">
                    <a:moveTo>
                      <a:pt x="0" y="0"/>
                    </a:moveTo>
                    <a:lnTo>
                      <a:pt x="4928" y="635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4" name="フリーフォーム 473">
                <a:extLst>
                  <a:ext uri="{FF2B5EF4-FFF2-40B4-BE49-F238E27FC236}">
                    <a16:creationId xmlns:a16="http://schemas.microsoft.com/office/drawing/2014/main" id="{3F0675DA-562B-A345-1993-CC3AFAD115E5}"/>
                  </a:ext>
                </a:extLst>
              </p:cNvPr>
              <p:cNvSpPr/>
              <p:nvPr/>
            </p:nvSpPr>
            <p:spPr>
              <a:xfrm>
                <a:off x="2613219" y="4619007"/>
                <a:ext cx="23018" cy="5359"/>
              </a:xfrm>
              <a:custGeom>
                <a:avLst/>
                <a:gdLst>
                  <a:gd name="connsiteX0" fmla="*/ 0 w 39649"/>
                  <a:gd name="connsiteY0" fmla="*/ 0 h 5359"/>
                  <a:gd name="connsiteX1" fmla="*/ 39649 w 39649"/>
                  <a:gd name="connsiteY1" fmla="*/ 5359 h 5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5359">
                    <a:moveTo>
                      <a:pt x="0" y="0"/>
                    </a:moveTo>
                    <a:lnTo>
                      <a:pt x="39649" y="5359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5" name="フリーフォーム 474">
                <a:extLst>
                  <a:ext uri="{FF2B5EF4-FFF2-40B4-BE49-F238E27FC236}">
                    <a16:creationId xmlns:a16="http://schemas.microsoft.com/office/drawing/2014/main" id="{FB8E7B74-3A10-B825-090B-6854027FAF7C}"/>
                  </a:ext>
                </a:extLst>
              </p:cNvPr>
              <p:cNvSpPr/>
              <p:nvPr/>
            </p:nvSpPr>
            <p:spPr>
              <a:xfrm>
                <a:off x="2636237" y="4624367"/>
                <a:ext cx="21521" cy="4927"/>
              </a:xfrm>
              <a:custGeom>
                <a:avLst/>
                <a:gdLst>
                  <a:gd name="connsiteX0" fmla="*/ 0 w 37071"/>
                  <a:gd name="connsiteY0" fmla="*/ 0 h 4927"/>
                  <a:gd name="connsiteX1" fmla="*/ 37071 w 37071"/>
                  <a:gd name="connsiteY1" fmla="*/ 4928 h 4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7071" h="4927">
                    <a:moveTo>
                      <a:pt x="0" y="0"/>
                    </a:moveTo>
                    <a:lnTo>
                      <a:pt x="37071" y="4928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6" name="フリーフォーム 475">
                <a:extLst>
                  <a:ext uri="{FF2B5EF4-FFF2-40B4-BE49-F238E27FC236}">
                    <a16:creationId xmlns:a16="http://schemas.microsoft.com/office/drawing/2014/main" id="{A35BD733-4F70-F157-F2A8-D3E7664F32F1}"/>
                  </a:ext>
                </a:extLst>
              </p:cNvPr>
              <p:cNvSpPr/>
              <p:nvPr/>
            </p:nvSpPr>
            <p:spPr>
              <a:xfrm>
                <a:off x="2681528" y="4634438"/>
                <a:ext cx="870" cy="215"/>
              </a:xfrm>
              <a:custGeom>
                <a:avLst/>
                <a:gdLst>
                  <a:gd name="connsiteX0" fmla="*/ 0 w 1498"/>
                  <a:gd name="connsiteY0" fmla="*/ 0 h 215"/>
                  <a:gd name="connsiteX1" fmla="*/ 1499 w 1498"/>
                  <a:gd name="connsiteY1" fmla="*/ 216 h 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98" h="215">
                    <a:moveTo>
                      <a:pt x="0" y="0"/>
                    </a:moveTo>
                    <a:lnTo>
                      <a:pt x="1499" y="216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7" name="フリーフォーム 476">
                <a:extLst>
                  <a:ext uri="{FF2B5EF4-FFF2-40B4-BE49-F238E27FC236}">
                    <a16:creationId xmlns:a16="http://schemas.microsoft.com/office/drawing/2014/main" id="{4C4BF214-1428-E954-C52C-8FEBB81966DF}"/>
                  </a:ext>
                </a:extLst>
              </p:cNvPr>
              <p:cNvSpPr/>
              <p:nvPr/>
            </p:nvSpPr>
            <p:spPr>
              <a:xfrm>
                <a:off x="2682398" y="4634654"/>
                <a:ext cx="23018" cy="4711"/>
              </a:xfrm>
              <a:custGeom>
                <a:avLst/>
                <a:gdLst>
                  <a:gd name="connsiteX0" fmla="*/ 0 w 39649"/>
                  <a:gd name="connsiteY0" fmla="*/ 0 h 4711"/>
                  <a:gd name="connsiteX1" fmla="*/ 39650 w 39649"/>
                  <a:gd name="connsiteY1" fmla="*/ 4712 h 4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4711">
                    <a:moveTo>
                      <a:pt x="0" y="0"/>
                    </a:moveTo>
                    <a:lnTo>
                      <a:pt x="39650" y="4712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8" name="フリーフォーム 477">
                <a:extLst>
                  <a:ext uri="{FF2B5EF4-FFF2-40B4-BE49-F238E27FC236}">
                    <a16:creationId xmlns:a16="http://schemas.microsoft.com/office/drawing/2014/main" id="{3A0D441D-4DA2-9DCB-7171-2A38F9148B48}"/>
                  </a:ext>
                </a:extLst>
              </p:cNvPr>
              <p:cNvSpPr/>
              <p:nvPr/>
            </p:nvSpPr>
            <p:spPr>
              <a:xfrm>
                <a:off x="2705416" y="4639365"/>
                <a:ext cx="23010" cy="4724"/>
              </a:xfrm>
              <a:custGeom>
                <a:avLst/>
                <a:gdLst>
                  <a:gd name="connsiteX0" fmla="*/ 0 w 39636"/>
                  <a:gd name="connsiteY0" fmla="*/ 0 h 4724"/>
                  <a:gd name="connsiteX1" fmla="*/ 39637 w 39636"/>
                  <a:gd name="connsiteY1" fmla="*/ 4724 h 4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36" h="4724">
                    <a:moveTo>
                      <a:pt x="0" y="0"/>
                    </a:moveTo>
                    <a:lnTo>
                      <a:pt x="39637" y="4724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9" name="フリーフォーム 478">
                <a:extLst>
                  <a:ext uri="{FF2B5EF4-FFF2-40B4-BE49-F238E27FC236}">
                    <a16:creationId xmlns:a16="http://schemas.microsoft.com/office/drawing/2014/main" id="{60842929-51E7-C49C-2DA5-539393D668A6}"/>
                  </a:ext>
                </a:extLst>
              </p:cNvPr>
              <p:cNvSpPr/>
              <p:nvPr/>
            </p:nvSpPr>
            <p:spPr>
              <a:xfrm>
                <a:off x="2728426" y="4644090"/>
                <a:ext cx="501" cy="215"/>
              </a:xfrm>
              <a:custGeom>
                <a:avLst/>
                <a:gdLst>
                  <a:gd name="connsiteX0" fmla="*/ 0 w 863"/>
                  <a:gd name="connsiteY0" fmla="*/ 0 h 215"/>
                  <a:gd name="connsiteX1" fmla="*/ 864 w 863"/>
                  <a:gd name="connsiteY1" fmla="*/ 216 h 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63" h="215">
                    <a:moveTo>
                      <a:pt x="0" y="0"/>
                    </a:moveTo>
                    <a:lnTo>
                      <a:pt x="864" y="216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0" name="フリーフォーム 479">
                <a:extLst>
                  <a:ext uri="{FF2B5EF4-FFF2-40B4-BE49-F238E27FC236}">
                    <a16:creationId xmlns:a16="http://schemas.microsoft.com/office/drawing/2014/main" id="{A91B2C5A-48D2-56E8-F989-7B0F18D2A286}"/>
                  </a:ext>
                </a:extLst>
              </p:cNvPr>
              <p:cNvSpPr/>
              <p:nvPr/>
            </p:nvSpPr>
            <p:spPr>
              <a:xfrm>
                <a:off x="2752690" y="4648801"/>
                <a:ext cx="21772" cy="4076"/>
              </a:xfrm>
              <a:custGeom>
                <a:avLst/>
                <a:gdLst>
                  <a:gd name="connsiteX0" fmla="*/ 0 w 37503"/>
                  <a:gd name="connsiteY0" fmla="*/ 0 h 4076"/>
                  <a:gd name="connsiteX1" fmla="*/ 37503 w 37503"/>
                  <a:gd name="connsiteY1" fmla="*/ 4077 h 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7503" h="4076">
                    <a:moveTo>
                      <a:pt x="0" y="0"/>
                    </a:moveTo>
                    <a:lnTo>
                      <a:pt x="37503" y="4077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1" name="フリーフォーム 480">
                <a:extLst>
                  <a:ext uri="{FF2B5EF4-FFF2-40B4-BE49-F238E27FC236}">
                    <a16:creationId xmlns:a16="http://schemas.microsoft.com/office/drawing/2014/main" id="{569F5E93-2359-D7F4-B948-02ABBEB5B191}"/>
                  </a:ext>
                </a:extLst>
              </p:cNvPr>
              <p:cNvSpPr/>
              <p:nvPr/>
            </p:nvSpPr>
            <p:spPr>
              <a:xfrm>
                <a:off x="2774462" y="4652878"/>
                <a:ext cx="23018" cy="4064"/>
              </a:xfrm>
              <a:custGeom>
                <a:avLst/>
                <a:gdLst>
                  <a:gd name="connsiteX0" fmla="*/ 0 w 39649"/>
                  <a:gd name="connsiteY0" fmla="*/ 0 h 4064"/>
                  <a:gd name="connsiteX1" fmla="*/ 39649 w 39649"/>
                  <a:gd name="connsiteY1" fmla="*/ 4064 h 4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4064">
                    <a:moveTo>
                      <a:pt x="0" y="0"/>
                    </a:moveTo>
                    <a:lnTo>
                      <a:pt x="39649" y="4064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2" name="フリーフォーム 481">
                <a:extLst>
                  <a:ext uri="{FF2B5EF4-FFF2-40B4-BE49-F238E27FC236}">
                    <a16:creationId xmlns:a16="http://schemas.microsoft.com/office/drawing/2014/main" id="{67510C15-96CC-6BA1-C70C-F34038169F4F}"/>
                  </a:ext>
                </a:extLst>
              </p:cNvPr>
              <p:cNvSpPr/>
              <p:nvPr/>
            </p:nvSpPr>
            <p:spPr>
              <a:xfrm>
                <a:off x="2797480" y="4656942"/>
                <a:ext cx="2735" cy="431"/>
              </a:xfrm>
              <a:custGeom>
                <a:avLst/>
                <a:gdLst>
                  <a:gd name="connsiteX0" fmla="*/ 0 w 4711"/>
                  <a:gd name="connsiteY0" fmla="*/ 0 h 431"/>
                  <a:gd name="connsiteX1" fmla="*/ 4712 w 4711"/>
                  <a:gd name="connsiteY1" fmla="*/ 432 h 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11" h="431">
                    <a:moveTo>
                      <a:pt x="0" y="0"/>
                    </a:moveTo>
                    <a:lnTo>
                      <a:pt x="4712" y="432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3" name="フリーフォーム 482">
                <a:extLst>
                  <a:ext uri="{FF2B5EF4-FFF2-40B4-BE49-F238E27FC236}">
                    <a16:creationId xmlns:a16="http://schemas.microsoft.com/office/drawing/2014/main" id="{2C973028-5113-ECFC-7E3D-F4F1F5903D3F}"/>
                  </a:ext>
                </a:extLst>
              </p:cNvPr>
              <p:cNvSpPr/>
              <p:nvPr/>
            </p:nvSpPr>
            <p:spPr>
              <a:xfrm>
                <a:off x="2823978" y="4661654"/>
                <a:ext cx="19538" cy="3225"/>
              </a:xfrm>
              <a:custGeom>
                <a:avLst/>
                <a:gdLst>
                  <a:gd name="connsiteX0" fmla="*/ 0 w 33655"/>
                  <a:gd name="connsiteY0" fmla="*/ 0 h 3225"/>
                  <a:gd name="connsiteX1" fmla="*/ 33655 w 33655"/>
                  <a:gd name="connsiteY1" fmla="*/ 3226 h 3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655" h="3225">
                    <a:moveTo>
                      <a:pt x="0" y="0"/>
                    </a:moveTo>
                    <a:lnTo>
                      <a:pt x="33655" y="3226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4" name="フリーフォーム 483">
                <a:extLst>
                  <a:ext uri="{FF2B5EF4-FFF2-40B4-BE49-F238E27FC236}">
                    <a16:creationId xmlns:a16="http://schemas.microsoft.com/office/drawing/2014/main" id="{D3C64C15-F88D-D6B7-2961-64AA5FF939E6}"/>
                  </a:ext>
                </a:extLst>
              </p:cNvPr>
              <p:cNvSpPr/>
              <p:nvPr/>
            </p:nvSpPr>
            <p:spPr>
              <a:xfrm>
                <a:off x="2843515" y="4664880"/>
                <a:ext cx="23018" cy="3848"/>
              </a:xfrm>
              <a:custGeom>
                <a:avLst/>
                <a:gdLst>
                  <a:gd name="connsiteX0" fmla="*/ 0 w 39649"/>
                  <a:gd name="connsiteY0" fmla="*/ 0 h 3848"/>
                  <a:gd name="connsiteX1" fmla="*/ 39650 w 39649"/>
                  <a:gd name="connsiteY1" fmla="*/ 3848 h 3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3848">
                    <a:moveTo>
                      <a:pt x="0" y="0"/>
                    </a:moveTo>
                    <a:lnTo>
                      <a:pt x="39650" y="3848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5" name="フリーフォーム 484">
                <a:extLst>
                  <a:ext uri="{FF2B5EF4-FFF2-40B4-BE49-F238E27FC236}">
                    <a16:creationId xmlns:a16="http://schemas.microsoft.com/office/drawing/2014/main" id="{C59ABD65-6B05-273F-AF55-308C1F13A3F1}"/>
                  </a:ext>
                </a:extLst>
              </p:cNvPr>
              <p:cNvSpPr/>
              <p:nvPr/>
            </p:nvSpPr>
            <p:spPr>
              <a:xfrm>
                <a:off x="2866534" y="4668728"/>
                <a:ext cx="4976" cy="647"/>
              </a:xfrm>
              <a:custGeom>
                <a:avLst/>
                <a:gdLst>
                  <a:gd name="connsiteX0" fmla="*/ 0 w 8572"/>
                  <a:gd name="connsiteY0" fmla="*/ 0 h 647"/>
                  <a:gd name="connsiteX1" fmla="*/ 8573 w 8572"/>
                  <a:gd name="connsiteY1" fmla="*/ 648 h 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72" h="647">
                    <a:moveTo>
                      <a:pt x="0" y="0"/>
                    </a:moveTo>
                    <a:lnTo>
                      <a:pt x="8573" y="648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6" name="フリーフォーム 485">
                <a:extLst>
                  <a:ext uri="{FF2B5EF4-FFF2-40B4-BE49-F238E27FC236}">
                    <a16:creationId xmlns:a16="http://schemas.microsoft.com/office/drawing/2014/main" id="{D551B788-7E94-24B5-8529-73C77E95851A}"/>
                  </a:ext>
                </a:extLst>
              </p:cNvPr>
              <p:cNvSpPr/>
              <p:nvPr/>
            </p:nvSpPr>
            <p:spPr>
              <a:xfrm>
                <a:off x="2895272" y="4673236"/>
                <a:ext cx="17289" cy="2565"/>
              </a:xfrm>
              <a:custGeom>
                <a:avLst/>
                <a:gdLst>
                  <a:gd name="connsiteX0" fmla="*/ 0 w 29781"/>
                  <a:gd name="connsiteY0" fmla="*/ 0 h 2565"/>
                  <a:gd name="connsiteX1" fmla="*/ 29782 w 29781"/>
                  <a:gd name="connsiteY1" fmla="*/ 2565 h 2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781" h="2565">
                    <a:moveTo>
                      <a:pt x="0" y="0"/>
                    </a:moveTo>
                    <a:lnTo>
                      <a:pt x="29782" y="2565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7" name="フリーフォーム 486">
                <a:extLst>
                  <a:ext uri="{FF2B5EF4-FFF2-40B4-BE49-F238E27FC236}">
                    <a16:creationId xmlns:a16="http://schemas.microsoft.com/office/drawing/2014/main" id="{FDCF9303-B887-3662-D481-13AA4EBD8A40}"/>
                  </a:ext>
                </a:extLst>
              </p:cNvPr>
              <p:cNvSpPr/>
              <p:nvPr/>
            </p:nvSpPr>
            <p:spPr>
              <a:xfrm>
                <a:off x="2912562" y="4675802"/>
                <a:ext cx="23018" cy="3428"/>
              </a:xfrm>
              <a:custGeom>
                <a:avLst/>
                <a:gdLst>
                  <a:gd name="connsiteX0" fmla="*/ 0 w 39649"/>
                  <a:gd name="connsiteY0" fmla="*/ 0 h 3428"/>
                  <a:gd name="connsiteX1" fmla="*/ 39649 w 39649"/>
                  <a:gd name="connsiteY1" fmla="*/ 3429 h 3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3428">
                    <a:moveTo>
                      <a:pt x="0" y="0"/>
                    </a:moveTo>
                    <a:lnTo>
                      <a:pt x="39649" y="3429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8" name="フリーフォーム 487">
                <a:extLst>
                  <a:ext uri="{FF2B5EF4-FFF2-40B4-BE49-F238E27FC236}">
                    <a16:creationId xmlns:a16="http://schemas.microsoft.com/office/drawing/2014/main" id="{7BB3276D-5CEA-8DAC-B9AB-E31253254B9B}"/>
                  </a:ext>
                </a:extLst>
              </p:cNvPr>
              <p:cNvSpPr/>
              <p:nvPr/>
            </p:nvSpPr>
            <p:spPr>
              <a:xfrm>
                <a:off x="2935579" y="4679231"/>
                <a:ext cx="7343" cy="1079"/>
              </a:xfrm>
              <a:custGeom>
                <a:avLst/>
                <a:gdLst>
                  <a:gd name="connsiteX0" fmla="*/ 0 w 12649"/>
                  <a:gd name="connsiteY0" fmla="*/ 0 h 1079"/>
                  <a:gd name="connsiteX1" fmla="*/ 12649 w 12649"/>
                  <a:gd name="connsiteY1" fmla="*/ 1080 h 1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49" h="1079">
                    <a:moveTo>
                      <a:pt x="0" y="0"/>
                    </a:moveTo>
                    <a:lnTo>
                      <a:pt x="12649" y="1080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9" name="フリーフォーム 488">
                <a:extLst>
                  <a:ext uri="{FF2B5EF4-FFF2-40B4-BE49-F238E27FC236}">
                    <a16:creationId xmlns:a16="http://schemas.microsoft.com/office/drawing/2014/main" id="{1BCF4735-770E-6841-AF41-921AD1B99641}"/>
                  </a:ext>
                </a:extLst>
              </p:cNvPr>
              <p:cNvSpPr/>
              <p:nvPr/>
            </p:nvSpPr>
            <p:spPr>
              <a:xfrm>
                <a:off x="2966810" y="4683739"/>
                <a:ext cx="14930" cy="2133"/>
              </a:xfrm>
              <a:custGeom>
                <a:avLst/>
                <a:gdLst>
                  <a:gd name="connsiteX0" fmla="*/ 0 w 25717"/>
                  <a:gd name="connsiteY0" fmla="*/ 0 h 2133"/>
                  <a:gd name="connsiteX1" fmla="*/ 25718 w 25717"/>
                  <a:gd name="connsiteY1" fmla="*/ 2133 h 2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17" h="2133">
                    <a:moveTo>
                      <a:pt x="0" y="0"/>
                    </a:moveTo>
                    <a:lnTo>
                      <a:pt x="25718" y="2133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0" name="フリーフォーム 489">
                <a:extLst>
                  <a:ext uri="{FF2B5EF4-FFF2-40B4-BE49-F238E27FC236}">
                    <a16:creationId xmlns:a16="http://schemas.microsoft.com/office/drawing/2014/main" id="{7F18805C-7203-DB78-47B6-09E0F1924B94}"/>
                  </a:ext>
                </a:extLst>
              </p:cNvPr>
              <p:cNvSpPr/>
              <p:nvPr/>
            </p:nvSpPr>
            <p:spPr>
              <a:xfrm>
                <a:off x="2981741" y="4685873"/>
                <a:ext cx="23018" cy="3009"/>
              </a:xfrm>
              <a:custGeom>
                <a:avLst/>
                <a:gdLst>
                  <a:gd name="connsiteX0" fmla="*/ 0 w 39649"/>
                  <a:gd name="connsiteY0" fmla="*/ 0 h 3009"/>
                  <a:gd name="connsiteX1" fmla="*/ 39650 w 39649"/>
                  <a:gd name="connsiteY1" fmla="*/ 3010 h 3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3009">
                    <a:moveTo>
                      <a:pt x="0" y="0"/>
                    </a:moveTo>
                    <a:lnTo>
                      <a:pt x="39650" y="3010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1" name="フリーフォーム 490">
                <a:extLst>
                  <a:ext uri="{FF2B5EF4-FFF2-40B4-BE49-F238E27FC236}">
                    <a16:creationId xmlns:a16="http://schemas.microsoft.com/office/drawing/2014/main" id="{CE1A1330-CB22-79E1-6E48-3A0AFD7C04E9}"/>
                  </a:ext>
                </a:extLst>
              </p:cNvPr>
              <p:cNvSpPr/>
              <p:nvPr/>
            </p:nvSpPr>
            <p:spPr>
              <a:xfrm>
                <a:off x="3004758" y="4688883"/>
                <a:ext cx="9702" cy="1282"/>
              </a:xfrm>
              <a:custGeom>
                <a:avLst/>
                <a:gdLst>
                  <a:gd name="connsiteX0" fmla="*/ 0 w 16713"/>
                  <a:gd name="connsiteY0" fmla="*/ 0 h 1282"/>
                  <a:gd name="connsiteX1" fmla="*/ 16713 w 16713"/>
                  <a:gd name="connsiteY1" fmla="*/ 1283 h 1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713" h="1282">
                    <a:moveTo>
                      <a:pt x="0" y="0"/>
                    </a:moveTo>
                    <a:lnTo>
                      <a:pt x="16713" y="1283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2" name="フリーフォーム 491">
                <a:extLst>
                  <a:ext uri="{FF2B5EF4-FFF2-40B4-BE49-F238E27FC236}">
                    <a16:creationId xmlns:a16="http://schemas.microsoft.com/office/drawing/2014/main" id="{763DB4ED-5ACD-C26F-D46F-866D8AAC7969}"/>
                  </a:ext>
                </a:extLst>
              </p:cNvPr>
              <p:cNvSpPr/>
              <p:nvPr/>
            </p:nvSpPr>
            <p:spPr>
              <a:xfrm>
                <a:off x="3038349" y="4693163"/>
                <a:ext cx="12445" cy="1714"/>
              </a:xfrm>
              <a:custGeom>
                <a:avLst/>
                <a:gdLst>
                  <a:gd name="connsiteX0" fmla="*/ 0 w 21437"/>
                  <a:gd name="connsiteY0" fmla="*/ 0 h 1714"/>
                  <a:gd name="connsiteX1" fmla="*/ 21438 w 21437"/>
                  <a:gd name="connsiteY1" fmla="*/ 1715 h 1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437" h="1714">
                    <a:moveTo>
                      <a:pt x="0" y="0"/>
                    </a:moveTo>
                    <a:lnTo>
                      <a:pt x="21438" y="1715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3" name="フリーフォーム 492">
                <a:extLst>
                  <a:ext uri="{FF2B5EF4-FFF2-40B4-BE49-F238E27FC236}">
                    <a16:creationId xmlns:a16="http://schemas.microsoft.com/office/drawing/2014/main" id="{65A9697B-D238-43DD-0478-90EC2F500507}"/>
                  </a:ext>
                </a:extLst>
              </p:cNvPr>
              <p:cNvSpPr/>
              <p:nvPr/>
            </p:nvSpPr>
            <p:spPr>
              <a:xfrm>
                <a:off x="3050794" y="4694877"/>
                <a:ext cx="23010" cy="2781"/>
              </a:xfrm>
              <a:custGeom>
                <a:avLst/>
                <a:gdLst>
                  <a:gd name="connsiteX0" fmla="*/ 0 w 39636"/>
                  <a:gd name="connsiteY0" fmla="*/ 0 h 2781"/>
                  <a:gd name="connsiteX1" fmla="*/ 39637 w 39636"/>
                  <a:gd name="connsiteY1" fmla="*/ 2781 h 2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36" h="2781">
                    <a:moveTo>
                      <a:pt x="0" y="0"/>
                    </a:moveTo>
                    <a:lnTo>
                      <a:pt x="39637" y="2781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4" name="フリーフォーム 493">
                <a:extLst>
                  <a:ext uri="{FF2B5EF4-FFF2-40B4-BE49-F238E27FC236}">
                    <a16:creationId xmlns:a16="http://schemas.microsoft.com/office/drawing/2014/main" id="{3F4B9D6C-1219-D0CD-FD09-85C7D90587E7}"/>
                  </a:ext>
                </a:extLst>
              </p:cNvPr>
              <p:cNvSpPr/>
              <p:nvPr/>
            </p:nvSpPr>
            <p:spPr>
              <a:xfrm>
                <a:off x="3073805" y="4697658"/>
                <a:ext cx="12069" cy="1511"/>
              </a:xfrm>
              <a:custGeom>
                <a:avLst/>
                <a:gdLst>
                  <a:gd name="connsiteX0" fmla="*/ 0 w 20789"/>
                  <a:gd name="connsiteY0" fmla="*/ 0 h 1511"/>
                  <a:gd name="connsiteX1" fmla="*/ 20790 w 20789"/>
                  <a:gd name="connsiteY1" fmla="*/ 1511 h 1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789" h="1511">
                    <a:moveTo>
                      <a:pt x="0" y="0"/>
                    </a:moveTo>
                    <a:lnTo>
                      <a:pt x="20790" y="1511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5" name="フリーフォーム 494">
                <a:extLst>
                  <a:ext uri="{FF2B5EF4-FFF2-40B4-BE49-F238E27FC236}">
                    <a16:creationId xmlns:a16="http://schemas.microsoft.com/office/drawing/2014/main" id="{15356D20-C5A4-8613-6FCF-F22683D83565}"/>
                  </a:ext>
                </a:extLst>
              </p:cNvPr>
              <p:cNvSpPr/>
              <p:nvPr/>
            </p:nvSpPr>
            <p:spPr>
              <a:xfrm>
                <a:off x="3109762" y="4701735"/>
                <a:ext cx="10078" cy="1282"/>
              </a:xfrm>
              <a:custGeom>
                <a:avLst/>
                <a:gdLst>
                  <a:gd name="connsiteX0" fmla="*/ 0 w 17360"/>
                  <a:gd name="connsiteY0" fmla="*/ 0 h 1282"/>
                  <a:gd name="connsiteX1" fmla="*/ 17361 w 17360"/>
                  <a:gd name="connsiteY1" fmla="*/ 1283 h 1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360" h="1282">
                    <a:moveTo>
                      <a:pt x="0" y="0"/>
                    </a:moveTo>
                    <a:lnTo>
                      <a:pt x="17361" y="1283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6" name="フリーフォーム 495">
                <a:extLst>
                  <a:ext uri="{FF2B5EF4-FFF2-40B4-BE49-F238E27FC236}">
                    <a16:creationId xmlns:a16="http://schemas.microsoft.com/office/drawing/2014/main" id="{B415DD59-2B2A-F69C-7831-4F2C00E25999}"/>
                  </a:ext>
                </a:extLst>
              </p:cNvPr>
              <p:cNvSpPr/>
              <p:nvPr/>
            </p:nvSpPr>
            <p:spPr>
              <a:xfrm>
                <a:off x="3119841" y="4703018"/>
                <a:ext cx="23018" cy="2578"/>
              </a:xfrm>
              <a:custGeom>
                <a:avLst/>
                <a:gdLst>
                  <a:gd name="connsiteX0" fmla="*/ 0 w 39649"/>
                  <a:gd name="connsiteY0" fmla="*/ 0 h 2578"/>
                  <a:gd name="connsiteX1" fmla="*/ 39649 w 39649"/>
                  <a:gd name="connsiteY1" fmla="*/ 2578 h 2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2578">
                    <a:moveTo>
                      <a:pt x="0" y="0"/>
                    </a:moveTo>
                    <a:lnTo>
                      <a:pt x="39649" y="2578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7" name="フリーフォーム 496">
                <a:extLst>
                  <a:ext uri="{FF2B5EF4-FFF2-40B4-BE49-F238E27FC236}">
                    <a16:creationId xmlns:a16="http://schemas.microsoft.com/office/drawing/2014/main" id="{8ACB84D3-951D-6824-9FAF-BAD3466A3DAB}"/>
                  </a:ext>
                </a:extLst>
              </p:cNvPr>
              <p:cNvSpPr/>
              <p:nvPr/>
            </p:nvSpPr>
            <p:spPr>
              <a:xfrm>
                <a:off x="3142858" y="4705596"/>
                <a:ext cx="14553" cy="1498"/>
              </a:xfrm>
              <a:custGeom>
                <a:avLst/>
                <a:gdLst>
                  <a:gd name="connsiteX0" fmla="*/ 0 w 25069"/>
                  <a:gd name="connsiteY0" fmla="*/ 0 h 1498"/>
                  <a:gd name="connsiteX1" fmla="*/ 25070 w 25069"/>
                  <a:gd name="connsiteY1" fmla="*/ 1499 h 1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069" h="1498">
                    <a:moveTo>
                      <a:pt x="0" y="0"/>
                    </a:moveTo>
                    <a:lnTo>
                      <a:pt x="25070" y="1499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8" name="フリーフォーム 497">
                <a:extLst>
                  <a:ext uri="{FF2B5EF4-FFF2-40B4-BE49-F238E27FC236}">
                    <a16:creationId xmlns:a16="http://schemas.microsoft.com/office/drawing/2014/main" id="{77CFAF7B-EAE5-AE61-8CA7-3732C8C415F3}"/>
                  </a:ext>
                </a:extLst>
              </p:cNvPr>
              <p:cNvSpPr/>
              <p:nvPr/>
            </p:nvSpPr>
            <p:spPr>
              <a:xfrm>
                <a:off x="3181182" y="4709660"/>
                <a:ext cx="7712" cy="863"/>
              </a:xfrm>
              <a:custGeom>
                <a:avLst/>
                <a:gdLst>
                  <a:gd name="connsiteX0" fmla="*/ 0 w 13284"/>
                  <a:gd name="connsiteY0" fmla="*/ 0 h 863"/>
                  <a:gd name="connsiteX1" fmla="*/ 13284 w 13284"/>
                  <a:gd name="connsiteY1" fmla="*/ 864 h 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284" h="863">
                    <a:moveTo>
                      <a:pt x="0" y="0"/>
                    </a:moveTo>
                    <a:lnTo>
                      <a:pt x="13284" y="864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9" name="フリーフォーム 498">
                <a:extLst>
                  <a:ext uri="{FF2B5EF4-FFF2-40B4-BE49-F238E27FC236}">
                    <a16:creationId xmlns:a16="http://schemas.microsoft.com/office/drawing/2014/main" id="{5AC7D181-81BE-F280-E04D-E8FA47EDF38F}"/>
                  </a:ext>
                </a:extLst>
              </p:cNvPr>
              <p:cNvSpPr/>
              <p:nvPr/>
            </p:nvSpPr>
            <p:spPr>
              <a:xfrm>
                <a:off x="3188894" y="4710523"/>
                <a:ext cx="23018" cy="2362"/>
              </a:xfrm>
              <a:custGeom>
                <a:avLst/>
                <a:gdLst>
                  <a:gd name="connsiteX0" fmla="*/ 0 w 39649"/>
                  <a:gd name="connsiteY0" fmla="*/ 0 h 2362"/>
                  <a:gd name="connsiteX1" fmla="*/ 39649 w 39649"/>
                  <a:gd name="connsiteY1" fmla="*/ 2362 h 2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2362">
                    <a:moveTo>
                      <a:pt x="0" y="0"/>
                    </a:moveTo>
                    <a:lnTo>
                      <a:pt x="39649" y="2362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0" name="フリーフォーム 499">
                <a:extLst>
                  <a:ext uri="{FF2B5EF4-FFF2-40B4-BE49-F238E27FC236}">
                    <a16:creationId xmlns:a16="http://schemas.microsoft.com/office/drawing/2014/main" id="{87B09DEE-0ECD-CE57-1D25-0B7C0D95D945}"/>
                  </a:ext>
                </a:extLst>
              </p:cNvPr>
              <p:cNvSpPr/>
              <p:nvPr/>
            </p:nvSpPr>
            <p:spPr>
              <a:xfrm>
                <a:off x="3211912" y="4712886"/>
                <a:ext cx="16920" cy="1714"/>
              </a:xfrm>
              <a:custGeom>
                <a:avLst/>
                <a:gdLst>
                  <a:gd name="connsiteX0" fmla="*/ 0 w 29146"/>
                  <a:gd name="connsiteY0" fmla="*/ 0 h 1714"/>
                  <a:gd name="connsiteX1" fmla="*/ 29147 w 29146"/>
                  <a:gd name="connsiteY1" fmla="*/ 1715 h 1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146" h="1714">
                    <a:moveTo>
                      <a:pt x="0" y="0"/>
                    </a:moveTo>
                    <a:lnTo>
                      <a:pt x="29147" y="1715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1" name="フリーフォーム 500">
                <a:extLst>
                  <a:ext uri="{FF2B5EF4-FFF2-40B4-BE49-F238E27FC236}">
                    <a16:creationId xmlns:a16="http://schemas.microsoft.com/office/drawing/2014/main" id="{891335B7-51D1-6791-F8EE-EF052497C2AF}"/>
                  </a:ext>
                </a:extLst>
              </p:cNvPr>
              <p:cNvSpPr/>
              <p:nvPr/>
            </p:nvSpPr>
            <p:spPr>
              <a:xfrm>
                <a:off x="3252720" y="4716950"/>
                <a:ext cx="5220" cy="431"/>
              </a:xfrm>
              <a:custGeom>
                <a:avLst/>
                <a:gdLst>
                  <a:gd name="connsiteX0" fmla="*/ 0 w 8991"/>
                  <a:gd name="connsiteY0" fmla="*/ 0 h 431"/>
                  <a:gd name="connsiteX1" fmla="*/ 8992 w 8991"/>
                  <a:gd name="connsiteY1" fmla="*/ 432 h 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91" h="431">
                    <a:moveTo>
                      <a:pt x="0" y="0"/>
                    </a:moveTo>
                    <a:lnTo>
                      <a:pt x="8992" y="432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2" name="フリーフォーム 501">
                <a:extLst>
                  <a:ext uri="{FF2B5EF4-FFF2-40B4-BE49-F238E27FC236}">
                    <a16:creationId xmlns:a16="http://schemas.microsoft.com/office/drawing/2014/main" id="{2F4C449F-0428-1A15-13CC-068F8E568F5F}"/>
                  </a:ext>
                </a:extLst>
              </p:cNvPr>
              <p:cNvSpPr/>
              <p:nvPr/>
            </p:nvSpPr>
            <p:spPr>
              <a:xfrm>
                <a:off x="3257940" y="4717381"/>
                <a:ext cx="23143" cy="2146"/>
              </a:xfrm>
              <a:custGeom>
                <a:avLst/>
                <a:gdLst>
                  <a:gd name="connsiteX0" fmla="*/ 0 w 39865"/>
                  <a:gd name="connsiteY0" fmla="*/ 0 h 2146"/>
                  <a:gd name="connsiteX1" fmla="*/ 39865 w 39865"/>
                  <a:gd name="connsiteY1" fmla="*/ 2146 h 2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865" h="2146">
                    <a:moveTo>
                      <a:pt x="0" y="0"/>
                    </a:moveTo>
                    <a:lnTo>
                      <a:pt x="39865" y="2146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3" name="フリーフォーム 502">
                <a:extLst>
                  <a:ext uri="{FF2B5EF4-FFF2-40B4-BE49-F238E27FC236}">
                    <a16:creationId xmlns:a16="http://schemas.microsoft.com/office/drawing/2014/main" id="{86432F52-E3E6-C72D-5C7E-8AEDFF4A3802}"/>
                  </a:ext>
                </a:extLst>
              </p:cNvPr>
              <p:cNvSpPr/>
              <p:nvPr/>
            </p:nvSpPr>
            <p:spPr>
              <a:xfrm>
                <a:off x="3281083" y="4719528"/>
                <a:ext cx="19287" cy="1714"/>
              </a:xfrm>
              <a:custGeom>
                <a:avLst/>
                <a:gdLst>
                  <a:gd name="connsiteX0" fmla="*/ 0 w 33223"/>
                  <a:gd name="connsiteY0" fmla="*/ 0 h 1714"/>
                  <a:gd name="connsiteX1" fmla="*/ 33223 w 33223"/>
                  <a:gd name="connsiteY1" fmla="*/ 1715 h 1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223" h="1714">
                    <a:moveTo>
                      <a:pt x="0" y="0"/>
                    </a:moveTo>
                    <a:lnTo>
                      <a:pt x="33223" y="1715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4" name="フリーフォーム 503">
                <a:extLst>
                  <a:ext uri="{FF2B5EF4-FFF2-40B4-BE49-F238E27FC236}">
                    <a16:creationId xmlns:a16="http://schemas.microsoft.com/office/drawing/2014/main" id="{6BB282FE-95A1-8F40-37AC-132CCDA0D7C1}"/>
                  </a:ext>
                </a:extLst>
              </p:cNvPr>
              <p:cNvSpPr/>
              <p:nvPr/>
            </p:nvSpPr>
            <p:spPr>
              <a:xfrm>
                <a:off x="3324133" y="4723376"/>
                <a:ext cx="2986" cy="431"/>
              </a:xfrm>
              <a:custGeom>
                <a:avLst/>
                <a:gdLst>
                  <a:gd name="connsiteX0" fmla="*/ 0 w 5143"/>
                  <a:gd name="connsiteY0" fmla="*/ 0 h 431"/>
                  <a:gd name="connsiteX1" fmla="*/ 5144 w 5143"/>
                  <a:gd name="connsiteY1" fmla="*/ 432 h 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143" h="431">
                    <a:moveTo>
                      <a:pt x="0" y="0"/>
                    </a:moveTo>
                    <a:lnTo>
                      <a:pt x="5144" y="432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5" name="フリーフォーム 504">
                <a:extLst>
                  <a:ext uri="{FF2B5EF4-FFF2-40B4-BE49-F238E27FC236}">
                    <a16:creationId xmlns:a16="http://schemas.microsoft.com/office/drawing/2014/main" id="{D383336C-1B3D-1E9F-2D3C-0EC82142AC49}"/>
                  </a:ext>
                </a:extLst>
              </p:cNvPr>
              <p:cNvSpPr/>
              <p:nvPr/>
            </p:nvSpPr>
            <p:spPr>
              <a:xfrm>
                <a:off x="3327119" y="4723808"/>
                <a:ext cx="23018" cy="1930"/>
              </a:xfrm>
              <a:custGeom>
                <a:avLst/>
                <a:gdLst>
                  <a:gd name="connsiteX0" fmla="*/ 0 w 39649"/>
                  <a:gd name="connsiteY0" fmla="*/ 0 h 1930"/>
                  <a:gd name="connsiteX1" fmla="*/ 39649 w 39649"/>
                  <a:gd name="connsiteY1" fmla="*/ 1930 h 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1930">
                    <a:moveTo>
                      <a:pt x="0" y="0"/>
                    </a:moveTo>
                    <a:lnTo>
                      <a:pt x="39649" y="1930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6" name="フリーフォーム 505">
                <a:extLst>
                  <a:ext uri="{FF2B5EF4-FFF2-40B4-BE49-F238E27FC236}">
                    <a16:creationId xmlns:a16="http://schemas.microsoft.com/office/drawing/2014/main" id="{F8C7C467-BAD4-5017-C9D0-FEDC4C60C893}"/>
                  </a:ext>
                </a:extLst>
              </p:cNvPr>
              <p:cNvSpPr/>
              <p:nvPr/>
            </p:nvSpPr>
            <p:spPr>
              <a:xfrm>
                <a:off x="3350137" y="4725738"/>
                <a:ext cx="21772" cy="1714"/>
              </a:xfrm>
              <a:custGeom>
                <a:avLst/>
                <a:gdLst>
                  <a:gd name="connsiteX0" fmla="*/ 0 w 37503"/>
                  <a:gd name="connsiteY0" fmla="*/ 0 h 1714"/>
                  <a:gd name="connsiteX1" fmla="*/ 37503 w 37503"/>
                  <a:gd name="connsiteY1" fmla="*/ 1714 h 1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7503" h="1714">
                    <a:moveTo>
                      <a:pt x="0" y="0"/>
                    </a:moveTo>
                    <a:lnTo>
                      <a:pt x="37503" y="1714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7" name="フリーフォーム 506">
                <a:extLst>
                  <a:ext uri="{FF2B5EF4-FFF2-40B4-BE49-F238E27FC236}">
                    <a16:creationId xmlns:a16="http://schemas.microsoft.com/office/drawing/2014/main" id="{DD3F042F-3434-6D1B-4116-5BA61ECDFFA1}"/>
                  </a:ext>
                </a:extLst>
              </p:cNvPr>
              <p:cNvSpPr/>
              <p:nvPr/>
            </p:nvSpPr>
            <p:spPr>
              <a:xfrm>
                <a:off x="3395796" y="4729599"/>
                <a:ext cx="376" cy="1270"/>
              </a:xfrm>
              <a:custGeom>
                <a:avLst/>
                <a:gdLst>
                  <a:gd name="connsiteX0" fmla="*/ 0 w 647"/>
                  <a:gd name="connsiteY0" fmla="*/ 0 h 1270"/>
                  <a:gd name="connsiteX1" fmla="*/ 648 w 647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47" h="1270">
                    <a:moveTo>
                      <a:pt x="0" y="0"/>
                    </a:moveTo>
                    <a:lnTo>
                      <a:pt x="648" y="0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8" name="フリーフォーム 507">
                <a:extLst>
                  <a:ext uri="{FF2B5EF4-FFF2-40B4-BE49-F238E27FC236}">
                    <a16:creationId xmlns:a16="http://schemas.microsoft.com/office/drawing/2014/main" id="{9ECB2B7D-528B-02F9-4BBB-3ABB2D9A2A91}"/>
                  </a:ext>
                </a:extLst>
              </p:cNvPr>
              <p:cNvSpPr/>
              <p:nvPr/>
            </p:nvSpPr>
            <p:spPr>
              <a:xfrm>
                <a:off x="3396173" y="4729599"/>
                <a:ext cx="23010" cy="1714"/>
              </a:xfrm>
              <a:custGeom>
                <a:avLst/>
                <a:gdLst>
                  <a:gd name="connsiteX0" fmla="*/ 0 w 39636"/>
                  <a:gd name="connsiteY0" fmla="*/ 0 h 1714"/>
                  <a:gd name="connsiteX1" fmla="*/ 39637 w 39636"/>
                  <a:gd name="connsiteY1" fmla="*/ 1714 h 1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36" h="1714">
                    <a:moveTo>
                      <a:pt x="0" y="0"/>
                    </a:moveTo>
                    <a:lnTo>
                      <a:pt x="39637" y="1714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9" name="フリーフォーム 508">
                <a:extLst>
                  <a:ext uri="{FF2B5EF4-FFF2-40B4-BE49-F238E27FC236}">
                    <a16:creationId xmlns:a16="http://schemas.microsoft.com/office/drawing/2014/main" id="{0F6D1753-F6D3-CBC6-BE67-010DA9ED9BE4}"/>
                  </a:ext>
                </a:extLst>
              </p:cNvPr>
              <p:cNvSpPr/>
              <p:nvPr/>
            </p:nvSpPr>
            <p:spPr>
              <a:xfrm>
                <a:off x="3419183" y="4731313"/>
                <a:ext cx="23018" cy="1930"/>
              </a:xfrm>
              <a:custGeom>
                <a:avLst/>
                <a:gdLst>
                  <a:gd name="connsiteX0" fmla="*/ 0 w 39649"/>
                  <a:gd name="connsiteY0" fmla="*/ 0 h 1930"/>
                  <a:gd name="connsiteX1" fmla="*/ 39649 w 39649"/>
                  <a:gd name="connsiteY1" fmla="*/ 1930 h 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1930">
                    <a:moveTo>
                      <a:pt x="0" y="0"/>
                    </a:moveTo>
                    <a:lnTo>
                      <a:pt x="39649" y="1930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0" name="フリーフォーム 509">
                <a:extLst>
                  <a:ext uri="{FF2B5EF4-FFF2-40B4-BE49-F238E27FC236}">
                    <a16:creationId xmlns:a16="http://schemas.microsoft.com/office/drawing/2014/main" id="{9CBC5CDB-0A7F-041C-1B85-326C79FA53B9}"/>
                  </a:ext>
                </a:extLst>
              </p:cNvPr>
              <p:cNvSpPr/>
              <p:nvPr/>
            </p:nvSpPr>
            <p:spPr>
              <a:xfrm>
                <a:off x="3442201" y="4733244"/>
                <a:ext cx="1371" cy="215"/>
              </a:xfrm>
              <a:custGeom>
                <a:avLst/>
                <a:gdLst>
                  <a:gd name="connsiteX0" fmla="*/ 0 w 2362"/>
                  <a:gd name="connsiteY0" fmla="*/ 0 h 215"/>
                  <a:gd name="connsiteX1" fmla="*/ 2362 w 2362"/>
                  <a:gd name="connsiteY1" fmla="*/ 216 h 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62" h="215">
                    <a:moveTo>
                      <a:pt x="0" y="0"/>
                    </a:moveTo>
                    <a:lnTo>
                      <a:pt x="2362" y="216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1" name="フリーフォーム 510">
                <a:extLst>
                  <a:ext uri="{FF2B5EF4-FFF2-40B4-BE49-F238E27FC236}">
                    <a16:creationId xmlns:a16="http://schemas.microsoft.com/office/drawing/2014/main" id="{B700EE42-DA2B-4496-C4EB-7998BE65C8C4}"/>
                  </a:ext>
                </a:extLst>
              </p:cNvPr>
              <p:cNvSpPr/>
              <p:nvPr/>
            </p:nvSpPr>
            <p:spPr>
              <a:xfrm>
                <a:off x="3467460" y="4735174"/>
                <a:ext cx="20776" cy="1498"/>
              </a:xfrm>
              <a:custGeom>
                <a:avLst/>
                <a:gdLst>
                  <a:gd name="connsiteX0" fmla="*/ 0 w 35788"/>
                  <a:gd name="connsiteY0" fmla="*/ 0 h 1498"/>
                  <a:gd name="connsiteX1" fmla="*/ 35789 w 35788"/>
                  <a:gd name="connsiteY1" fmla="*/ 1498 h 1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88" h="1498">
                    <a:moveTo>
                      <a:pt x="0" y="0"/>
                    </a:moveTo>
                    <a:lnTo>
                      <a:pt x="35789" y="1498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2" name="フリーフォーム 511">
                <a:extLst>
                  <a:ext uri="{FF2B5EF4-FFF2-40B4-BE49-F238E27FC236}">
                    <a16:creationId xmlns:a16="http://schemas.microsoft.com/office/drawing/2014/main" id="{F88640DF-26BE-C80F-2A5E-ED40B5FBBEC7}"/>
                  </a:ext>
                </a:extLst>
              </p:cNvPr>
              <p:cNvSpPr/>
              <p:nvPr/>
            </p:nvSpPr>
            <p:spPr>
              <a:xfrm>
                <a:off x="3488237" y="4736673"/>
                <a:ext cx="23018" cy="1714"/>
              </a:xfrm>
              <a:custGeom>
                <a:avLst/>
                <a:gdLst>
                  <a:gd name="connsiteX0" fmla="*/ 0 w 39649"/>
                  <a:gd name="connsiteY0" fmla="*/ 0 h 1714"/>
                  <a:gd name="connsiteX1" fmla="*/ 39649 w 39649"/>
                  <a:gd name="connsiteY1" fmla="*/ 1715 h 1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1714">
                    <a:moveTo>
                      <a:pt x="0" y="0"/>
                    </a:moveTo>
                    <a:lnTo>
                      <a:pt x="39649" y="1715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3" name="フリーフォーム 512">
                <a:extLst>
                  <a:ext uri="{FF2B5EF4-FFF2-40B4-BE49-F238E27FC236}">
                    <a16:creationId xmlns:a16="http://schemas.microsoft.com/office/drawing/2014/main" id="{4A038319-3A04-D52A-D22C-0682F6AEFB42}"/>
                  </a:ext>
                </a:extLst>
              </p:cNvPr>
              <p:cNvSpPr/>
              <p:nvPr/>
            </p:nvSpPr>
            <p:spPr>
              <a:xfrm>
                <a:off x="3511254" y="4738387"/>
                <a:ext cx="3981" cy="215"/>
              </a:xfrm>
              <a:custGeom>
                <a:avLst/>
                <a:gdLst>
                  <a:gd name="connsiteX0" fmla="*/ 0 w 6857"/>
                  <a:gd name="connsiteY0" fmla="*/ 0 h 215"/>
                  <a:gd name="connsiteX1" fmla="*/ 6858 w 6857"/>
                  <a:gd name="connsiteY1" fmla="*/ 216 h 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857" h="215">
                    <a:moveTo>
                      <a:pt x="0" y="0"/>
                    </a:moveTo>
                    <a:lnTo>
                      <a:pt x="6858" y="216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4" name="フリーフォーム 513">
                <a:extLst>
                  <a:ext uri="{FF2B5EF4-FFF2-40B4-BE49-F238E27FC236}">
                    <a16:creationId xmlns:a16="http://schemas.microsoft.com/office/drawing/2014/main" id="{1007A48F-99BF-4A13-26D5-AB185D139660}"/>
                  </a:ext>
                </a:extLst>
              </p:cNvPr>
              <p:cNvSpPr/>
              <p:nvPr/>
            </p:nvSpPr>
            <p:spPr>
              <a:xfrm>
                <a:off x="3539124" y="4740318"/>
                <a:ext cx="18166" cy="1282"/>
              </a:xfrm>
              <a:custGeom>
                <a:avLst/>
                <a:gdLst>
                  <a:gd name="connsiteX0" fmla="*/ 0 w 31292"/>
                  <a:gd name="connsiteY0" fmla="*/ 0 h 1282"/>
                  <a:gd name="connsiteX1" fmla="*/ 31293 w 31292"/>
                  <a:gd name="connsiteY1" fmla="*/ 1283 h 1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292" h="1282">
                    <a:moveTo>
                      <a:pt x="0" y="0"/>
                    </a:moveTo>
                    <a:lnTo>
                      <a:pt x="31293" y="1283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5" name="フリーフォーム 514">
                <a:extLst>
                  <a:ext uri="{FF2B5EF4-FFF2-40B4-BE49-F238E27FC236}">
                    <a16:creationId xmlns:a16="http://schemas.microsoft.com/office/drawing/2014/main" id="{A10BC7C6-E899-C309-1141-383209B2A269}"/>
                  </a:ext>
                </a:extLst>
              </p:cNvPr>
              <p:cNvSpPr/>
              <p:nvPr/>
            </p:nvSpPr>
            <p:spPr>
              <a:xfrm>
                <a:off x="3557290" y="4741600"/>
                <a:ext cx="23018" cy="1498"/>
              </a:xfrm>
              <a:custGeom>
                <a:avLst/>
                <a:gdLst>
                  <a:gd name="connsiteX0" fmla="*/ 0 w 39649"/>
                  <a:gd name="connsiteY0" fmla="*/ 0 h 1498"/>
                  <a:gd name="connsiteX1" fmla="*/ 39649 w 39649"/>
                  <a:gd name="connsiteY1" fmla="*/ 1499 h 1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1498">
                    <a:moveTo>
                      <a:pt x="0" y="0"/>
                    </a:moveTo>
                    <a:lnTo>
                      <a:pt x="39649" y="1499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6" name="フリーフォーム 515">
                <a:extLst>
                  <a:ext uri="{FF2B5EF4-FFF2-40B4-BE49-F238E27FC236}">
                    <a16:creationId xmlns:a16="http://schemas.microsoft.com/office/drawing/2014/main" id="{8EC1BD76-E724-427A-E9E5-F50F7B35F6D8}"/>
                  </a:ext>
                </a:extLst>
              </p:cNvPr>
              <p:cNvSpPr/>
              <p:nvPr/>
            </p:nvSpPr>
            <p:spPr>
              <a:xfrm>
                <a:off x="3580308" y="4743099"/>
                <a:ext cx="6591" cy="431"/>
              </a:xfrm>
              <a:custGeom>
                <a:avLst/>
                <a:gdLst>
                  <a:gd name="connsiteX0" fmla="*/ 0 w 11353"/>
                  <a:gd name="connsiteY0" fmla="*/ 0 h 431"/>
                  <a:gd name="connsiteX1" fmla="*/ 11354 w 11353"/>
                  <a:gd name="connsiteY1" fmla="*/ 432 h 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353" h="431">
                    <a:moveTo>
                      <a:pt x="0" y="0"/>
                    </a:moveTo>
                    <a:lnTo>
                      <a:pt x="11354" y="432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7" name="フリーフォーム 516">
                <a:extLst>
                  <a:ext uri="{FF2B5EF4-FFF2-40B4-BE49-F238E27FC236}">
                    <a16:creationId xmlns:a16="http://schemas.microsoft.com/office/drawing/2014/main" id="{31446DBD-6B3C-8799-BE57-C939D4E927C9}"/>
                  </a:ext>
                </a:extLst>
              </p:cNvPr>
              <p:cNvSpPr/>
              <p:nvPr/>
            </p:nvSpPr>
            <p:spPr>
              <a:xfrm>
                <a:off x="3610787" y="4745029"/>
                <a:ext cx="15674" cy="1066"/>
              </a:xfrm>
              <a:custGeom>
                <a:avLst/>
                <a:gdLst>
                  <a:gd name="connsiteX0" fmla="*/ 0 w 27000"/>
                  <a:gd name="connsiteY0" fmla="*/ 0 h 1066"/>
                  <a:gd name="connsiteX1" fmla="*/ 27000 w 27000"/>
                  <a:gd name="connsiteY1" fmla="*/ 1067 h 1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7000" h="1066">
                    <a:moveTo>
                      <a:pt x="0" y="0"/>
                    </a:moveTo>
                    <a:lnTo>
                      <a:pt x="27000" y="1067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8" name="フリーフォーム 517">
                <a:extLst>
                  <a:ext uri="{FF2B5EF4-FFF2-40B4-BE49-F238E27FC236}">
                    <a16:creationId xmlns:a16="http://schemas.microsoft.com/office/drawing/2014/main" id="{E62442CB-1FAC-2F2C-A0D0-C26D33A05465}"/>
                  </a:ext>
                </a:extLst>
              </p:cNvPr>
              <p:cNvSpPr/>
              <p:nvPr/>
            </p:nvSpPr>
            <p:spPr>
              <a:xfrm>
                <a:off x="3626461" y="4746096"/>
                <a:ext cx="23018" cy="1282"/>
              </a:xfrm>
              <a:custGeom>
                <a:avLst/>
                <a:gdLst>
                  <a:gd name="connsiteX0" fmla="*/ 0 w 39649"/>
                  <a:gd name="connsiteY0" fmla="*/ 0 h 1282"/>
                  <a:gd name="connsiteX1" fmla="*/ 39649 w 39649"/>
                  <a:gd name="connsiteY1" fmla="*/ 1283 h 1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1282">
                    <a:moveTo>
                      <a:pt x="0" y="0"/>
                    </a:moveTo>
                    <a:lnTo>
                      <a:pt x="39649" y="1283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9" name="フリーフォーム 518">
                <a:extLst>
                  <a:ext uri="{FF2B5EF4-FFF2-40B4-BE49-F238E27FC236}">
                    <a16:creationId xmlns:a16="http://schemas.microsoft.com/office/drawing/2014/main" id="{A90DC4A4-032C-5204-2D21-EAFB3C180202}"/>
                  </a:ext>
                </a:extLst>
              </p:cNvPr>
              <p:cNvSpPr/>
              <p:nvPr/>
            </p:nvSpPr>
            <p:spPr>
              <a:xfrm>
                <a:off x="3649480" y="4747379"/>
                <a:ext cx="9083" cy="647"/>
              </a:xfrm>
              <a:custGeom>
                <a:avLst/>
                <a:gdLst>
                  <a:gd name="connsiteX0" fmla="*/ 0 w 15646"/>
                  <a:gd name="connsiteY0" fmla="*/ 0 h 647"/>
                  <a:gd name="connsiteX1" fmla="*/ 15647 w 15646"/>
                  <a:gd name="connsiteY1" fmla="*/ 648 h 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646" h="647">
                    <a:moveTo>
                      <a:pt x="0" y="0"/>
                    </a:moveTo>
                    <a:lnTo>
                      <a:pt x="15647" y="648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0" name="フリーフォーム 519">
                <a:extLst>
                  <a:ext uri="{FF2B5EF4-FFF2-40B4-BE49-F238E27FC236}">
                    <a16:creationId xmlns:a16="http://schemas.microsoft.com/office/drawing/2014/main" id="{7C469824-0B61-3E87-B7C4-CBCA931B3381}"/>
                  </a:ext>
                </a:extLst>
              </p:cNvPr>
              <p:cNvSpPr/>
              <p:nvPr/>
            </p:nvSpPr>
            <p:spPr>
              <a:xfrm>
                <a:off x="3682451" y="4749309"/>
                <a:ext cx="13064" cy="863"/>
              </a:xfrm>
              <a:custGeom>
                <a:avLst/>
                <a:gdLst>
                  <a:gd name="connsiteX0" fmla="*/ 0 w 22504"/>
                  <a:gd name="connsiteY0" fmla="*/ 0 h 863"/>
                  <a:gd name="connsiteX1" fmla="*/ 22504 w 22504"/>
                  <a:gd name="connsiteY1" fmla="*/ 864 h 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504" h="863">
                    <a:moveTo>
                      <a:pt x="0" y="0"/>
                    </a:moveTo>
                    <a:lnTo>
                      <a:pt x="22504" y="864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1" name="フリーフォーム 520">
                <a:extLst>
                  <a:ext uri="{FF2B5EF4-FFF2-40B4-BE49-F238E27FC236}">
                    <a16:creationId xmlns:a16="http://schemas.microsoft.com/office/drawing/2014/main" id="{CF1ADB5E-8FCB-F541-5B30-0FBD878609A3}"/>
                  </a:ext>
                </a:extLst>
              </p:cNvPr>
              <p:cNvSpPr/>
              <p:nvPr/>
            </p:nvSpPr>
            <p:spPr>
              <a:xfrm>
                <a:off x="3695515" y="4750173"/>
                <a:ext cx="23018" cy="1282"/>
              </a:xfrm>
              <a:custGeom>
                <a:avLst/>
                <a:gdLst>
                  <a:gd name="connsiteX0" fmla="*/ 0 w 39649"/>
                  <a:gd name="connsiteY0" fmla="*/ 0 h 1282"/>
                  <a:gd name="connsiteX1" fmla="*/ 39649 w 39649"/>
                  <a:gd name="connsiteY1" fmla="*/ 1283 h 1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1282">
                    <a:moveTo>
                      <a:pt x="0" y="0"/>
                    </a:moveTo>
                    <a:lnTo>
                      <a:pt x="39649" y="1283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2" name="フリーフォーム 521">
                <a:extLst>
                  <a:ext uri="{FF2B5EF4-FFF2-40B4-BE49-F238E27FC236}">
                    <a16:creationId xmlns:a16="http://schemas.microsoft.com/office/drawing/2014/main" id="{F8BFDEE5-8859-DA2E-E9DB-F2CBD4725919}"/>
                  </a:ext>
                </a:extLst>
              </p:cNvPr>
              <p:cNvSpPr/>
              <p:nvPr/>
            </p:nvSpPr>
            <p:spPr>
              <a:xfrm>
                <a:off x="3718533" y="4751456"/>
                <a:ext cx="11693" cy="647"/>
              </a:xfrm>
              <a:custGeom>
                <a:avLst/>
                <a:gdLst>
                  <a:gd name="connsiteX0" fmla="*/ 0 w 20142"/>
                  <a:gd name="connsiteY0" fmla="*/ 0 h 647"/>
                  <a:gd name="connsiteX1" fmla="*/ 20142 w 20142"/>
                  <a:gd name="connsiteY1" fmla="*/ 648 h 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142" h="647">
                    <a:moveTo>
                      <a:pt x="0" y="0"/>
                    </a:moveTo>
                    <a:lnTo>
                      <a:pt x="20142" y="648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3" name="フリーフォーム 522">
                <a:extLst>
                  <a:ext uri="{FF2B5EF4-FFF2-40B4-BE49-F238E27FC236}">
                    <a16:creationId xmlns:a16="http://schemas.microsoft.com/office/drawing/2014/main" id="{180C955D-2C12-341B-6D19-2E31FCC6C092}"/>
                  </a:ext>
                </a:extLst>
              </p:cNvPr>
              <p:cNvSpPr/>
              <p:nvPr/>
            </p:nvSpPr>
            <p:spPr>
              <a:xfrm>
                <a:off x="3754114" y="4753602"/>
                <a:ext cx="10447" cy="431"/>
              </a:xfrm>
              <a:custGeom>
                <a:avLst/>
                <a:gdLst>
                  <a:gd name="connsiteX0" fmla="*/ 0 w 17995"/>
                  <a:gd name="connsiteY0" fmla="*/ 0 h 431"/>
                  <a:gd name="connsiteX1" fmla="*/ 17996 w 17995"/>
                  <a:gd name="connsiteY1" fmla="*/ 432 h 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995" h="431">
                    <a:moveTo>
                      <a:pt x="0" y="0"/>
                    </a:moveTo>
                    <a:lnTo>
                      <a:pt x="17996" y="432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4" name="フリーフォーム 523">
                <a:extLst>
                  <a:ext uri="{FF2B5EF4-FFF2-40B4-BE49-F238E27FC236}">
                    <a16:creationId xmlns:a16="http://schemas.microsoft.com/office/drawing/2014/main" id="{F924EF24-90D9-4956-FF43-4A37DE3004EB}"/>
                  </a:ext>
                </a:extLst>
              </p:cNvPr>
              <p:cNvSpPr/>
              <p:nvPr/>
            </p:nvSpPr>
            <p:spPr>
              <a:xfrm>
                <a:off x="3764561" y="4754034"/>
                <a:ext cx="23018" cy="1282"/>
              </a:xfrm>
              <a:custGeom>
                <a:avLst/>
                <a:gdLst>
                  <a:gd name="connsiteX0" fmla="*/ 0 w 39649"/>
                  <a:gd name="connsiteY0" fmla="*/ 0 h 1282"/>
                  <a:gd name="connsiteX1" fmla="*/ 39649 w 39649"/>
                  <a:gd name="connsiteY1" fmla="*/ 1283 h 1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1282">
                    <a:moveTo>
                      <a:pt x="0" y="0"/>
                    </a:moveTo>
                    <a:lnTo>
                      <a:pt x="39649" y="1283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5" name="フリーフォーム 524">
                <a:extLst>
                  <a:ext uri="{FF2B5EF4-FFF2-40B4-BE49-F238E27FC236}">
                    <a16:creationId xmlns:a16="http://schemas.microsoft.com/office/drawing/2014/main" id="{C1DC86D5-BB83-517C-4F5E-2AC83E6F16E0}"/>
                  </a:ext>
                </a:extLst>
              </p:cNvPr>
              <p:cNvSpPr/>
              <p:nvPr/>
            </p:nvSpPr>
            <p:spPr>
              <a:xfrm>
                <a:off x="3787579" y="4755316"/>
                <a:ext cx="14310" cy="635"/>
              </a:xfrm>
              <a:custGeom>
                <a:avLst/>
                <a:gdLst>
                  <a:gd name="connsiteX0" fmla="*/ 0 w 24650"/>
                  <a:gd name="connsiteY0" fmla="*/ 0 h 635"/>
                  <a:gd name="connsiteX1" fmla="*/ 24651 w 24650"/>
                  <a:gd name="connsiteY1" fmla="*/ 635 h 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650" h="635">
                    <a:moveTo>
                      <a:pt x="0" y="0"/>
                    </a:moveTo>
                    <a:lnTo>
                      <a:pt x="24651" y="635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6" name="フリーフォーム 525">
                <a:extLst>
                  <a:ext uri="{FF2B5EF4-FFF2-40B4-BE49-F238E27FC236}">
                    <a16:creationId xmlns:a16="http://schemas.microsoft.com/office/drawing/2014/main" id="{C4616BCB-0B3D-1103-4425-E6B435FA9ED0}"/>
                  </a:ext>
                </a:extLst>
              </p:cNvPr>
              <p:cNvSpPr/>
              <p:nvPr/>
            </p:nvSpPr>
            <p:spPr>
              <a:xfrm>
                <a:off x="3825778" y="4757247"/>
                <a:ext cx="7837" cy="419"/>
              </a:xfrm>
              <a:custGeom>
                <a:avLst/>
                <a:gdLst>
                  <a:gd name="connsiteX0" fmla="*/ 0 w 13500"/>
                  <a:gd name="connsiteY0" fmla="*/ 0 h 419"/>
                  <a:gd name="connsiteX1" fmla="*/ 13500 w 13500"/>
                  <a:gd name="connsiteY1" fmla="*/ 419 h 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500" h="419">
                    <a:moveTo>
                      <a:pt x="0" y="0"/>
                    </a:moveTo>
                    <a:lnTo>
                      <a:pt x="13500" y="419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7" name="フリーフォーム 526">
                <a:extLst>
                  <a:ext uri="{FF2B5EF4-FFF2-40B4-BE49-F238E27FC236}">
                    <a16:creationId xmlns:a16="http://schemas.microsoft.com/office/drawing/2014/main" id="{9BE9469F-95B8-1477-B164-A0834FD3F5F9}"/>
                  </a:ext>
                </a:extLst>
              </p:cNvPr>
              <p:cNvSpPr/>
              <p:nvPr/>
            </p:nvSpPr>
            <p:spPr>
              <a:xfrm>
                <a:off x="3833615" y="4757666"/>
                <a:ext cx="23018" cy="1295"/>
              </a:xfrm>
              <a:custGeom>
                <a:avLst/>
                <a:gdLst>
                  <a:gd name="connsiteX0" fmla="*/ 0 w 39649"/>
                  <a:gd name="connsiteY0" fmla="*/ 0 h 1295"/>
                  <a:gd name="connsiteX1" fmla="*/ 39649 w 39649"/>
                  <a:gd name="connsiteY1" fmla="*/ 1295 h 1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1295">
                    <a:moveTo>
                      <a:pt x="0" y="0"/>
                    </a:moveTo>
                    <a:lnTo>
                      <a:pt x="39649" y="1295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8" name="フリーフォーム 527">
                <a:extLst>
                  <a:ext uri="{FF2B5EF4-FFF2-40B4-BE49-F238E27FC236}">
                    <a16:creationId xmlns:a16="http://schemas.microsoft.com/office/drawing/2014/main" id="{2C2A4F65-BACD-1271-DD39-CE0706BE561C}"/>
                  </a:ext>
                </a:extLst>
              </p:cNvPr>
              <p:cNvSpPr/>
              <p:nvPr/>
            </p:nvSpPr>
            <p:spPr>
              <a:xfrm>
                <a:off x="3856632" y="4758961"/>
                <a:ext cx="16920" cy="850"/>
              </a:xfrm>
              <a:custGeom>
                <a:avLst/>
                <a:gdLst>
                  <a:gd name="connsiteX0" fmla="*/ 0 w 29146"/>
                  <a:gd name="connsiteY0" fmla="*/ 0 h 850"/>
                  <a:gd name="connsiteX1" fmla="*/ 29147 w 29146"/>
                  <a:gd name="connsiteY1" fmla="*/ 851 h 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146" h="850">
                    <a:moveTo>
                      <a:pt x="0" y="0"/>
                    </a:moveTo>
                    <a:lnTo>
                      <a:pt x="29147" y="851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0" name="フリーフォーム 529">
                <a:extLst>
                  <a:ext uri="{FF2B5EF4-FFF2-40B4-BE49-F238E27FC236}">
                    <a16:creationId xmlns:a16="http://schemas.microsoft.com/office/drawing/2014/main" id="{40852847-2A98-8240-A57D-6830D9CECEED}"/>
                  </a:ext>
                </a:extLst>
              </p:cNvPr>
              <p:cNvSpPr/>
              <p:nvPr/>
            </p:nvSpPr>
            <p:spPr>
              <a:xfrm>
                <a:off x="1116624" y="1469903"/>
                <a:ext cx="17540" cy="76504"/>
              </a:xfrm>
              <a:custGeom>
                <a:avLst/>
                <a:gdLst>
                  <a:gd name="connsiteX0" fmla="*/ 0 w 30213"/>
                  <a:gd name="connsiteY0" fmla="*/ 0 h 76504"/>
                  <a:gd name="connsiteX1" fmla="*/ 30213 w 30213"/>
                  <a:gd name="connsiteY1" fmla="*/ 76505 h 76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0213" h="76504">
                    <a:moveTo>
                      <a:pt x="0" y="0"/>
                    </a:moveTo>
                    <a:lnTo>
                      <a:pt x="30213" y="76505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1" name="フリーフォーム 530">
                <a:extLst>
                  <a:ext uri="{FF2B5EF4-FFF2-40B4-BE49-F238E27FC236}">
                    <a16:creationId xmlns:a16="http://schemas.microsoft.com/office/drawing/2014/main" id="{CC78C047-2695-C930-9ED8-F7A255A55539}"/>
                  </a:ext>
                </a:extLst>
              </p:cNvPr>
              <p:cNvSpPr/>
              <p:nvPr/>
            </p:nvSpPr>
            <p:spPr>
              <a:xfrm>
                <a:off x="1141257" y="1585638"/>
                <a:ext cx="8832" cy="81000"/>
              </a:xfrm>
              <a:custGeom>
                <a:avLst/>
                <a:gdLst>
                  <a:gd name="connsiteX0" fmla="*/ 0 w 15214"/>
                  <a:gd name="connsiteY0" fmla="*/ 0 h 81000"/>
                  <a:gd name="connsiteX1" fmla="*/ 15215 w 15214"/>
                  <a:gd name="connsiteY1" fmla="*/ 81001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14" h="81000">
                    <a:moveTo>
                      <a:pt x="0" y="0"/>
                    </a:moveTo>
                    <a:lnTo>
                      <a:pt x="15215" y="81001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2" name="フリーフォーム 531">
                <a:extLst>
                  <a:ext uri="{FF2B5EF4-FFF2-40B4-BE49-F238E27FC236}">
                    <a16:creationId xmlns:a16="http://schemas.microsoft.com/office/drawing/2014/main" id="{FA700D3E-E350-DFAD-C400-A9C589D0B245}"/>
                  </a:ext>
                </a:extLst>
              </p:cNvPr>
              <p:cNvSpPr/>
              <p:nvPr/>
            </p:nvSpPr>
            <p:spPr>
              <a:xfrm>
                <a:off x="1154447" y="1706935"/>
                <a:ext cx="8213" cy="76504"/>
              </a:xfrm>
              <a:custGeom>
                <a:avLst/>
                <a:gdLst>
                  <a:gd name="connsiteX0" fmla="*/ 0 w 14147"/>
                  <a:gd name="connsiteY0" fmla="*/ 0 h 76504"/>
                  <a:gd name="connsiteX1" fmla="*/ 14148 w 14147"/>
                  <a:gd name="connsiteY1" fmla="*/ 76505 h 76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147" h="76504">
                    <a:moveTo>
                      <a:pt x="0" y="0"/>
                    </a:moveTo>
                    <a:lnTo>
                      <a:pt x="14148" y="76505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3" name="フリーフォーム 532">
                <a:extLst>
                  <a:ext uri="{FF2B5EF4-FFF2-40B4-BE49-F238E27FC236}">
                    <a16:creationId xmlns:a16="http://schemas.microsoft.com/office/drawing/2014/main" id="{766E066D-7255-23ED-475F-E5271C7AB452}"/>
                  </a:ext>
                </a:extLst>
              </p:cNvPr>
              <p:cNvSpPr/>
              <p:nvPr/>
            </p:nvSpPr>
            <p:spPr>
              <a:xfrm>
                <a:off x="1162660" y="1783440"/>
                <a:ext cx="369" cy="4495"/>
              </a:xfrm>
              <a:custGeom>
                <a:avLst/>
                <a:gdLst>
                  <a:gd name="connsiteX0" fmla="*/ 0 w 635"/>
                  <a:gd name="connsiteY0" fmla="*/ 0 h 4495"/>
                  <a:gd name="connsiteX1" fmla="*/ 635 w 635"/>
                  <a:gd name="connsiteY1" fmla="*/ 4496 h 4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5" h="4495">
                    <a:moveTo>
                      <a:pt x="0" y="0"/>
                    </a:moveTo>
                    <a:lnTo>
                      <a:pt x="635" y="4496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4" name="フリーフォーム 533">
                <a:extLst>
                  <a:ext uri="{FF2B5EF4-FFF2-40B4-BE49-F238E27FC236}">
                    <a16:creationId xmlns:a16="http://schemas.microsoft.com/office/drawing/2014/main" id="{655F6843-67CD-0985-F9CC-6067FBA37992}"/>
                  </a:ext>
                </a:extLst>
              </p:cNvPr>
              <p:cNvSpPr/>
              <p:nvPr/>
            </p:nvSpPr>
            <p:spPr>
              <a:xfrm>
                <a:off x="1166641" y="1828665"/>
                <a:ext cx="6959" cy="81432"/>
              </a:xfrm>
              <a:custGeom>
                <a:avLst/>
                <a:gdLst>
                  <a:gd name="connsiteX0" fmla="*/ 0 w 11988"/>
                  <a:gd name="connsiteY0" fmla="*/ 0 h 81432"/>
                  <a:gd name="connsiteX1" fmla="*/ 11989 w 11988"/>
                  <a:gd name="connsiteY1" fmla="*/ 81432 h 81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988" h="81432">
                    <a:moveTo>
                      <a:pt x="0" y="0"/>
                    </a:moveTo>
                    <a:lnTo>
                      <a:pt x="11989" y="8143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5" name="フリーフォーム 534">
                <a:extLst>
                  <a:ext uri="{FF2B5EF4-FFF2-40B4-BE49-F238E27FC236}">
                    <a16:creationId xmlns:a16="http://schemas.microsoft.com/office/drawing/2014/main" id="{C85DA21E-88A0-E3B3-4AEB-B8D1CC4143C9}"/>
                  </a:ext>
                </a:extLst>
              </p:cNvPr>
              <p:cNvSpPr/>
              <p:nvPr/>
            </p:nvSpPr>
            <p:spPr>
              <a:xfrm>
                <a:off x="1177213" y="1950813"/>
                <a:ext cx="6967" cy="81445"/>
              </a:xfrm>
              <a:custGeom>
                <a:avLst/>
                <a:gdLst>
                  <a:gd name="connsiteX0" fmla="*/ 0 w 12001"/>
                  <a:gd name="connsiteY0" fmla="*/ 0 h 81445"/>
                  <a:gd name="connsiteX1" fmla="*/ 12002 w 12001"/>
                  <a:gd name="connsiteY1" fmla="*/ 81445 h 81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001" h="81445">
                    <a:moveTo>
                      <a:pt x="0" y="0"/>
                    </a:moveTo>
                    <a:lnTo>
                      <a:pt x="12002" y="81445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6" name="フリーフォーム 535">
                <a:extLst>
                  <a:ext uri="{FF2B5EF4-FFF2-40B4-BE49-F238E27FC236}">
                    <a16:creationId xmlns:a16="http://schemas.microsoft.com/office/drawing/2014/main" id="{4B72FD49-D50D-12AC-F496-8A3ED6B3610F}"/>
                  </a:ext>
                </a:extLst>
              </p:cNvPr>
              <p:cNvSpPr/>
              <p:nvPr/>
            </p:nvSpPr>
            <p:spPr>
              <a:xfrm>
                <a:off x="1187661" y="2073191"/>
                <a:ext cx="6724" cy="81445"/>
              </a:xfrm>
              <a:custGeom>
                <a:avLst/>
                <a:gdLst>
                  <a:gd name="connsiteX0" fmla="*/ 0 w 11582"/>
                  <a:gd name="connsiteY0" fmla="*/ 0 h 81445"/>
                  <a:gd name="connsiteX1" fmla="*/ 11582 w 11582"/>
                  <a:gd name="connsiteY1" fmla="*/ 81445 h 81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82" h="81445">
                    <a:moveTo>
                      <a:pt x="0" y="0"/>
                    </a:moveTo>
                    <a:lnTo>
                      <a:pt x="11582" y="81445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7" name="フリーフォーム 536">
                <a:extLst>
                  <a:ext uri="{FF2B5EF4-FFF2-40B4-BE49-F238E27FC236}">
                    <a16:creationId xmlns:a16="http://schemas.microsoft.com/office/drawing/2014/main" id="{9BF1D323-A0CD-A7F0-9FDB-2A2603632D22}"/>
                  </a:ext>
                </a:extLst>
              </p:cNvPr>
              <p:cNvSpPr/>
              <p:nvPr/>
            </p:nvSpPr>
            <p:spPr>
              <a:xfrm>
                <a:off x="1197739" y="2195352"/>
                <a:ext cx="6598" cy="81432"/>
              </a:xfrm>
              <a:custGeom>
                <a:avLst/>
                <a:gdLst>
                  <a:gd name="connsiteX0" fmla="*/ 0 w 11366"/>
                  <a:gd name="connsiteY0" fmla="*/ 0 h 81432"/>
                  <a:gd name="connsiteX1" fmla="*/ 11366 w 11366"/>
                  <a:gd name="connsiteY1" fmla="*/ 81432 h 81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366" h="81432">
                    <a:moveTo>
                      <a:pt x="0" y="0"/>
                    </a:moveTo>
                    <a:lnTo>
                      <a:pt x="11366" y="8143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8" name="フリーフォーム 537">
                <a:extLst>
                  <a:ext uri="{FF2B5EF4-FFF2-40B4-BE49-F238E27FC236}">
                    <a16:creationId xmlns:a16="http://schemas.microsoft.com/office/drawing/2014/main" id="{A0A453F1-DA56-849E-23FA-B3E2C8CF160D}"/>
                  </a:ext>
                </a:extLst>
              </p:cNvPr>
              <p:cNvSpPr/>
              <p:nvPr/>
            </p:nvSpPr>
            <p:spPr>
              <a:xfrm>
                <a:off x="1207693" y="2317513"/>
                <a:ext cx="995" cy="12001"/>
              </a:xfrm>
              <a:custGeom>
                <a:avLst/>
                <a:gdLst>
                  <a:gd name="connsiteX0" fmla="*/ 0 w 1714"/>
                  <a:gd name="connsiteY0" fmla="*/ 0 h 12001"/>
                  <a:gd name="connsiteX1" fmla="*/ 1715 w 1714"/>
                  <a:gd name="connsiteY1" fmla="*/ 12002 h 12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4" h="12001">
                    <a:moveTo>
                      <a:pt x="0" y="0"/>
                    </a:moveTo>
                    <a:lnTo>
                      <a:pt x="1715" y="1200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9" name="フリーフォーム 538">
                <a:extLst>
                  <a:ext uri="{FF2B5EF4-FFF2-40B4-BE49-F238E27FC236}">
                    <a16:creationId xmlns:a16="http://schemas.microsoft.com/office/drawing/2014/main" id="{61A3E58C-FBC6-4C96-BD52-2B8D720854E6}"/>
                  </a:ext>
                </a:extLst>
              </p:cNvPr>
              <p:cNvSpPr/>
              <p:nvPr/>
            </p:nvSpPr>
            <p:spPr>
              <a:xfrm>
                <a:off x="1208688" y="2329515"/>
                <a:ext cx="5847" cy="69430"/>
              </a:xfrm>
              <a:custGeom>
                <a:avLst/>
                <a:gdLst>
                  <a:gd name="connsiteX0" fmla="*/ 0 w 10071"/>
                  <a:gd name="connsiteY0" fmla="*/ 0 h 69430"/>
                  <a:gd name="connsiteX1" fmla="*/ 10071 w 10071"/>
                  <a:gd name="connsiteY1" fmla="*/ 69431 h 69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71" h="69430">
                    <a:moveTo>
                      <a:pt x="0" y="0"/>
                    </a:moveTo>
                    <a:lnTo>
                      <a:pt x="10071" y="69431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0" name="フリーフォーム 539">
                <a:extLst>
                  <a:ext uri="{FF2B5EF4-FFF2-40B4-BE49-F238E27FC236}">
                    <a16:creationId xmlns:a16="http://schemas.microsoft.com/office/drawing/2014/main" id="{DD065294-CB07-06CF-1226-E06EF08A9D66}"/>
                  </a:ext>
                </a:extLst>
              </p:cNvPr>
              <p:cNvSpPr/>
              <p:nvPr/>
            </p:nvSpPr>
            <p:spPr>
              <a:xfrm>
                <a:off x="1218022" y="2439662"/>
                <a:ext cx="6967" cy="81445"/>
              </a:xfrm>
              <a:custGeom>
                <a:avLst/>
                <a:gdLst>
                  <a:gd name="connsiteX0" fmla="*/ 0 w 12001"/>
                  <a:gd name="connsiteY0" fmla="*/ 0 h 81445"/>
                  <a:gd name="connsiteX1" fmla="*/ 12001 w 12001"/>
                  <a:gd name="connsiteY1" fmla="*/ 81445 h 81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001" h="81445">
                    <a:moveTo>
                      <a:pt x="0" y="0"/>
                    </a:moveTo>
                    <a:lnTo>
                      <a:pt x="12001" y="81445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1" name="フリーフォーム 540">
                <a:extLst>
                  <a:ext uri="{FF2B5EF4-FFF2-40B4-BE49-F238E27FC236}">
                    <a16:creationId xmlns:a16="http://schemas.microsoft.com/office/drawing/2014/main" id="{87C1187F-61E6-2E45-AFFD-FC79C9F97265}"/>
                  </a:ext>
                </a:extLst>
              </p:cNvPr>
              <p:cNvSpPr/>
              <p:nvPr/>
            </p:nvSpPr>
            <p:spPr>
              <a:xfrm>
                <a:off x="1228469" y="2561823"/>
                <a:ext cx="3236" cy="38366"/>
              </a:xfrm>
              <a:custGeom>
                <a:avLst/>
                <a:gdLst>
                  <a:gd name="connsiteX0" fmla="*/ 0 w 5575"/>
                  <a:gd name="connsiteY0" fmla="*/ 0 h 38366"/>
                  <a:gd name="connsiteX1" fmla="*/ 5575 w 5575"/>
                  <a:gd name="connsiteY1" fmla="*/ 38367 h 38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75" h="38366">
                    <a:moveTo>
                      <a:pt x="0" y="0"/>
                    </a:moveTo>
                    <a:lnTo>
                      <a:pt x="5575" y="38367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2" name="フリーフォーム 541">
                <a:extLst>
                  <a:ext uri="{FF2B5EF4-FFF2-40B4-BE49-F238E27FC236}">
                    <a16:creationId xmlns:a16="http://schemas.microsoft.com/office/drawing/2014/main" id="{2E6BD3C6-E72A-76E8-B8B7-72A3687DB7F8}"/>
                  </a:ext>
                </a:extLst>
              </p:cNvPr>
              <p:cNvSpPr/>
              <p:nvPr/>
            </p:nvSpPr>
            <p:spPr>
              <a:xfrm>
                <a:off x="1231706" y="2600190"/>
                <a:ext cx="3981" cy="42862"/>
              </a:xfrm>
              <a:custGeom>
                <a:avLst/>
                <a:gdLst>
                  <a:gd name="connsiteX0" fmla="*/ 0 w 6857"/>
                  <a:gd name="connsiteY0" fmla="*/ 0 h 42862"/>
                  <a:gd name="connsiteX1" fmla="*/ 6858 w 6857"/>
                  <a:gd name="connsiteY1" fmla="*/ 42863 h 42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857" h="42862">
                    <a:moveTo>
                      <a:pt x="0" y="0"/>
                    </a:moveTo>
                    <a:lnTo>
                      <a:pt x="6858" y="42863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3" name="フリーフォーム 542">
                <a:extLst>
                  <a:ext uri="{FF2B5EF4-FFF2-40B4-BE49-F238E27FC236}">
                    <a16:creationId xmlns:a16="http://schemas.microsoft.com/office/drawing/2014/main" id="{33F7A1C0-8C33-1AA8-24ED-2ECA21B97ECC}"/>
                  </a:ext>
                </a:extLst>
              </p:cNvPr>
              <p:cNvSpPr/>
              <p:nvPr/>
            </p:nvSpPr>
            <p:spPr>
              <a:xfrm>
                <a:off x="1239418" y="2683769"/>
                <a:ext cx="7469" cy="81229"/>
              </a:xfrm>
              <a:custGeom>
                <a:avLst/>
                <a:gdLst>
                  <a:gd name="connsiteX0" fmla="*/ 0 w 12865"/>
                  <a:gd name="connsiteY0" fmla="*/ 0 h 81229"/>
                  <a:gd name="connsiteX1" fmla="*/ 12865 w 12865"/>
                  <a:gd name="connsiteY1" fmla="*/ 81229 h 81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65" h="81229">
                    <a:moveTo>
                      <a:pt x="0" y="0"/>
                    </a:moveTo>
                    <a:lnTo>
                      <a:pt x="12865" y="81229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4" name="フリーフォーム 543">
                <a:extLst>
                  <a:ext uri="{FF2B5EF4-FFF2-40B4-BE49-F238E27FC236}">
                    <a16:creationId xmlns:a16="http://schemas.microsoft.com/office/drawing/2014/main" id="{69D37A03-DBA0-F144-42DA-0D746A119036}"/>
                  </a:ext>
                </a:extLst>
              </p:cNvPr>
              <p:cNvSpPr/>
              <p:nvPr/>
            </p:nvSpPr>
            <p:spPr>
              <a:xfrm>
                <a:off x="1250743" y="2805714"/>
                <a:ext cx="3981" cy="43713"/>
              </a:xfrm>
              <a:custGeom>
                <a:avLst/>
                <a:gdLst>
                  <a:gd name="connsiteX0" fmla="*/ 0 w 6858"/>
                  <a:gd name="connsiteY0" fmla="*/ 0 h 43713"/>
                  <a:gd name="connsiteX1" fmla="*/ 6858 w 6858"/>
                  <a:gd name="connsiteY1" fmla="*/ 43713 h 43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858" h="43713">
                    <a:moveTo>
                      <a:pt x="0" y="0"/>
                    </a:moveTo>
                    <a:lnTo>
                      <a:pt x="6858" y="43713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5" name="フリーフォーム 544">
                <a:extLst>
                  <a:ext uri="{FF2B5EF4-FFF2-40B4-BE49-F238E27FC236}">
                    <a16:creationId xmlns:a16="http://schemas.microsoft.com/office/drawing/2014/main" id="{49FC15A3-095C-84CA-A9CA-2BE1AF47355E}"/>
                  </a:ext>
                </a:extLst>
              </p:cNvPr>
              <p:cNvSpPr/>
              <p:nvPr/>
            </p:nvSpPr>
            <p:spPr>
              <a:xfrm>
                <a:off x="1254724" y="2849427"/>
                <a:ext cx="3856" cy="37299"/>
              </a:xfrm>
              <a:custGeom>
                <a:avLst/>
                <a:gdLst>
                  <a:gd name="connsiteX0" fmla="*/ 0 w 6642"/>
                  <a:gd name="connsiteY0" fmla="*/ 0 h 37299"/>
                  <a:gd name="connsiteX1" fmla="*/ 6642 w 6642"/>
                  <a:gd name="connsiteY1" fmla="*/ 37300 h 37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42" h="37299">
                    <a:moveTo>
                      <a:pt x="0" y="0"/>
                    </a:moveTo>
                    <a:lnTo>
                      <a:pt x="6642" y="37300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6" name="フリーフォーム 545">
                <a:extLst>
                  <a:ext uri="{FF2B5EF4-FFF2-40B4-BE49-F238E27FC236}">
                    <a16:creationId xmlns:a16="http://schemas.microsoft.com/office/drawing/2014/main" id="{55AC4024-551D-EBB6-F9B5-A3F16951E915}"/>
                  </a:ext>
                </a:extLst>
              </p:cNvPr>
              <p:cNvSpPr/>
              <p:nvPr/>
            </p:nvSpPr>
            <p:spPr>
              <a:xfrm>
                <a:off x="1262687" y="2927228"/>
                <a:ext cx="8464" cy="81013"/>
              </a:xfrm>
              <a:custGeom>
                <a:avLst/>
                <a:gdLst>
                  <a:gd name="connsiteX0" fmla="*/ 0 w 14579"/>
                  <a:gd name="connsiteY0" fmla="*/ 0 h 81013"/>
                  <a:gd name="connsiteX1" fmla="*/ 14580 w 14579"/>
                  <a:gd name="connsiteY1" fmla="*/ 81013 h 81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579" h="81013">
                    <a:moveTo>
                      <a:pt x="0" y="0"/>
                    </a:moveTo>
                    <a:lnTo>
                      <a:pt x="14580" y="81013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7" name="フリーフォーム 546">
                <a:extLst>
                  <a:ext uri="{FF2B5EF4-FFF2-40B4-BE49-F238E27FC236}">
                    <a16:creationId xmlns:a16="http://schemas.microsoft.com/office/drawing/2014/main" id="{45384C7D-A2A5-DF9A-3FD9-D1E7F93614A4}"/>
                  </a:ext>
                </a:extLst>
              </p:cNvPr>
              <p:cNvSpPr/>
              <p:nvPr/>
            </p:nvSpPr>
            <p:spPr>
              <a:xfrm>
                <a:off x="1275375" y="3048741"/>
                <a:ext cx="2366" cy="23152"/>
              </a:xfrm>
              <a:custGeom>
                <a:avLst/>
                <a:gdLst>
                  <a:gd name="connsiteX0" fmla="*/ 0 w 4076"/>
                  <a:gd name="connsiteY0" fmla="*/ 0 h 23152"/>
                  <a:gd name="connsiteX1" fmla="*/ 4077 w 4076"/>
                  <a:gd name="connsiteY1" fmla="*/ 23152 h 23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076" h="23152">
                    <a:moveTo>
                      <a:pt x="0" y="0"/>
                    </a:moveTo>
                    <a:lnTo>
                      <a:pt x="4077" y="2315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8" name="フリーフォーム 547">
                <a:extLst>
                  <a:ext uri="{FF2B5EF4-FFF2-40B4-BE49-F238E27FC236}">
                    <a16:creationId xmlns:a16="http://schemas.microsoft.com/office/drawing/2014/main" id="{D154376F-F9B4-87A6-05C3-5DDD4B1DC076}"/>
                  </a:ext>
                </a:extLst>
              </p:cNvPr>
              <p:cNvSpPr/>
              <p:nvPr/>
            </p:nvSpPr>
            <p:spPr>
              <a:xfrm>
                <a:off x="1277742" y="3071893"/>
                <a:ext cx="6842" cy="57645"/>
              </a:xfrm>
              <a:custGeom>
                <a:avLst/>
                <a:gdLst>
                  <a:gd name="connsiteX0" fmla="*/ 0 w 11785"/>
                  <a:gd name="connsiteY0" fmla="*/ 0 h 57645"/>
                  <a:gd name="connsiteX1" fmla="*/ 11786 w 11785"/>
                  <a:gd name="connsiteY1" fmla="*/ 57645 h 57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785" h="57645">
                    <a:moveTo>
                      <a:pt x="0" y="0"/>
                    </a:moveTo>
                    <a:lnTo>
                      <a:pt x="11786" y="57645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9" name="フリーフォーム 548">
                <a:extLst>
                  <a:ext uri="{FF2B5EF4-FFF2-40B4-BE49-F238E27FC236}">
                    <a16:creationId xmlns:a16="http://schemas.microsoft.com/office/drawing/2014/main" id="{314922E1-944A-63A3-01D3-248CFD09017F}"/>
                  </a:ext>
                </a:extLst>
              </p:cNvPr>
              <p:cNvSpPr/>
              <p:nvPr/>
            </p:nvSpPr>
            <p:spPr>
              <a:xfrm>
                <a:off x="1289309" y="3170039"/>
                <a:ext cx="9459" cy="80581"/>
              </a:xfrm>
              <a:custGeom>
                <a:avLst/>
                <a:gdLst>
                  <a:gd name="connsiteX0" fmla="*/ 0 w 16294"/>
                  <a:gd name="connsiteY0" fmla="*/ 0 h 80581"/>
                  <a:gd name="connsiteX1" fmla="*/ 16294 w 16294"/>
                  <a:gd name="connsiteY1" fmla="*/ 80582 h 80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294" h="80581">
                    <a:moveTo>
                      <a:pt x="0" y="0"/>
                    </a:moveTo>
                    <a:lnTo>
                      <a:pt x="16294" y="8058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0" name="フリーフォーム 549">
                <a:extLst>
                  <a:ext uri="{FF2B5EF4-FFF2-40B4-BE49-F238E27FC236}">
                    <a16:creationId xmlns:a16="http://schemas.microsoft.com/office/drawing/2014/main" id="{2D723E28-373B-5E08-3F87-CD9B768A13E2}"/>
                  </a:ext>
                </a:extLst>
              </p:cNvPr>
              <p:cNvSpPr/>
              <p:nvPr/>
            </p:nvSpPr>
            <p:spPr>
              <a:xfrm>
                <a:off x="1303996" y="3290702"/>
                <a:ext cx="10823" cy="80149"/>
              </a:xfrm>
              <a:custGeom>
                <a:avLst/>
                <a:gdLst>
                  <a:gd name="connsiteX0" fmla="*/ 0 w 18643"/>
                  <a:gd name="connsiteY0" fmla="*/ 0 h 80149"/>
                  <a:gd name="connsiteX1" fmla="*/ 18644 w 18643"/>
                  <a:gd name="connsiteY1" fmla="*/ 80150 h 80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643" h="80149">
                    <a:moveTo>
                      <a:pt x="0" y="0"/>
                    </a:moveTo>
                    <a:lnTo>
                      <a:pt x="18644" y="80150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1" name="フリーフォーム 550">
                <a:extLst>
                  <a:ext uri="{FF2B5EF4-FFF2-40B4-BE49-F238E27FC236}">
                    <a16:creationId xmlns:a16="http://schemas.microsoft.com/office/drawing/2014/main" id="{D50CA37A-B70F-E2A3-BC89-95A120507C78}"/>
                  </a:ext>
                </a:extLst>
              </p:cNvPr>
              <p:cNvSpPr/>
              <p:nvPr/>
            </p:nvSpPr>
            <p:spPr>
              <a:xfrm>
                <a:off x="1320165" y="3410932"/>
                <a:ext cx="3612" cy="26365"/>
              </a:xfrm>
              <a:custGeom>
                <a:avLst/>
                <a:gdLst>
                  <a:gd name="connsiteX0" fmla="*/ 0 w 6222"/>
                  <a:gd name="connsiteY0" fmla="*/ 0 h 26365"/>
                  <a:gd name="connsiteX1" fmla="*/ 6223 w 6222"/>
                  <a:gd name="connsiteY1" fmla="*/ 26365 h 26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222" h="26365">
                    <a:moveTo>
                      <a:pt x="0" y="0"/>
                    </a:moveTo>
                    <a:lnTo>
                      <a:pt x="6223" y="26365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2" name="フリーフォーム 551">
                <a:extLst>
                  <a:ext uri="{FF2B5EF4-FFF2-40B4-BE49-F238E27FC236}">
                    <a16:creationId xmlns:a16="http://schemas.microsoft.com/office/drawing/2014/main" id="{7FE27CA9-8AC3-5F03-3052-5463255EC963}"/>
                  </a:ext>
                </a:extLst>
              </p:cNvPr>
              <p:cNvSpPr/>
              <p:nvPr/>
            </p:nvSpPr>
            <p:spPr>
              <a:xfrm>
                <a:off x="1323778" y="3437298"/>
                <a:ext cx="8331" cy="53352"/>
              </a:xfrm>
              <a:custGeom>
                <a:avLst/>
                <a:gdLst>
                  <a:gd name="connsiteX0" fmla="*/ 0 w 14350"/>
                  <a:gd name="connsiteY0" fmla="*/ 0 h 53352"/>
                  <a:gd name="connsiteX1" fmla="*/ 14351 w 14350"/>
                  <a:gd name="connsiteY1" fmla="*/ 53353 h 53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350" h="53352">
                    <a:moveTo>
                      <a:pt x="0" y="0"/>
                    </a:moveTo>
                    <a:lnTo>
                      <a:pt x="14351" y="53353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3" name="フリーフォーム 552">
                <a:extLst>
                  <a:ext uri="{FF2B5EF4-FFF2-40B4-BE49-F238E27FC236}">
                    <a16:creationId xmlns:a16="http://schemas.microsoft.com/office/drawing/2014/main" id="{15AF04C2-010F-C1FB-0A36-2D1433648988}"/>
                  </a:ext>
                </a:extLst>
              </p:cNvPr>
              <p:cNvSpPr/>
              <p:nvPr/>
            </p:nvSpPr>
            <p:spPr>
              <a:xfrm>
                <a:off x="1338332" y="3530300"/>
                <a:ext cx="8464" cy="54444"/>
              </a:xfrm>
              <a:custGeom>
                <a:avLst/>
                <a:gdLst>
                  <a:gd name="connsiteX0" fmla="*/ 0 w 14579"/>
                  <a:gd name="connsiteY0" fmla="*/ 0 h 54444"/>
                  <a:gd name="connsiteX1" fmla="*/ 14580 w 14579"/>
                  <a:gd name="connsiteY1" fmla="*/ 54445 h 54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579" h="54444">
                    <a:moveTo>
                      <a:pt x="0" y="0"/>
                    </a:moveTo>
                    <a:lnTo>
                      <a:pt x="14580" y="54445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4" name="フリーフォーム 553">
                <a:extLst>
                  <a:ext uri="{FF2B5EF4-FFF2-40B4-BE49-F238E27FC236}">
                    <a16:creationId xmlns:a16="http://schemas.microsoft.com/office/drawing/2014/main" id="{ABA2337C-AC82-ACF6-D554-664A7CC455E2}"/>
                  </a:ext>
                </a:extLst>
              </p:cNvPr>
              <p:cNvSpPr/>
              <p:nvPr/>
            </p:nvSpPr>
            <p:spPr>
              <a:xfrm>
                <a:off x="1346795" y="3584745"/>
                <a:ext cx="4475" cy="24853"/>
              </a:xfrm>
              <a:custGeom>
                <a:avLst/>
                <a:gdLst>
                  <a:gd name="connsiteX0" fmla="*/ 0 w 7708"/>
                  <a:gd name="connsiteY0" fmla="*/ 0 h 24853"/>
                  <a:gd name="connsiteX1" fmla="*/ 7709 w 7708"/>
                  <a:gd name="connsiteY1" fmla="*/ 24854 h 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708" h="24853">
                    <a:moveTo>
                      <a:pt x="0" y="0"/>
                    </a:moveTo>
                    <a:lnTo>
                      <a:pt x="7709" y="24854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5" name="フリーフォーム 554">
                <a:extLst>
                  <a:ext uri="{FF2B5EF4-FFF2-40B4-BE49-F238E27FC236}">
                    <a16:creationId xmlns:a16="http://schemas.microsoft.com/office/drawing/2014/main" id="{93B6826F-541D-60D4-9000-B16BAD9A45FE}"/>
                  </a:ext>
                </a:extLst>
              </p:cNvPr>
              <p:cNvSpPr/>
              <p:nvPr/>
            </p:nvSpPr>
            <p:spPr>
              <a:xfrm>
                <a:off x="1358363" y="3648816"/>
                <a:ext cx="11442" cy="63436"/>
              </a:xfrm>
              <a:custGeom>
                <a:avLst/>
                <a:gdLst>
                  <a:gd name="connsiteX0" fmla="*/ 0 w 19710"/>
                  <a:gd name="connsiteY0" fmla="*/ 0 h 63436"/>
                  <a:gd name="connsiteX1" fmla="*/ 19710 w 19710"/>
                  <a:gd name="connsiteY1" fmla="*/ 63437 h 63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710" h="63436">
                    <a:moveTo>
                      <a:pt x="0" y="0"/>
                    </a:moveTo>
                    <a:lnTo>
                      <a:pt x="19710" y="63437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6" name="フリーフォーム 555">
                <a:extLst>
                  <a:ext uri="{FF2B5EF4-FFF2-40B4-BE49-F238E27FC236}">
                    <a16:creationId xmlns:a16="http://schemas.microsoft.com/office/drawing/2014/main" id="{BD810879-0D5B-EDB3-B46F-72EB85E395B0}"/>
                  </a:ext>
                </a:extLst>
              </p:cNvPr>
              <p:cNvSpPr/>
              <p:nvPr/>
            </p:nvSpPr>
            <p:spPr>
              <a:xfrm>
                <a:off x="1369806" y="3712253"/>
                <a:ext cx="3111" cy="14998"/>
              </a:xfrm>
              <a:custGeom>
                <a:avLst/>
                <a:gdLst>
                  <a:gd name="connsiteX0" fmla="*/ 0 w 5359"/>
                  <a:gd name="connsiteY0" fmla="*/ 0 h 14998"/>
                  <a:gd name="connsiteX1" fmla="*/ 5359 w 5359"/>
                  <a:gd name="connsiteY1" fmla="*/ 14999 h 14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359" h="14998">
                    <a:moveTo>
                      <a:pt x="0" y="0"/>
                    </a:moveTo>
                    <a:lnTo>
                      <a:pt x="5359" y="14999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7" name="フリーフォーム 556">
                <a:extLst>
                  <a:ext uri="{FF2B5EF4-FFF2-40B4-BE49-F238E27FC236}">
                    <a16:creationId xmlns:a16="http://schemas.microsoft.com/office/drawing/2014/main" id="{1AE56DCF-1AC5-D799-1860-A4160DEE0835}"/>
                  </a:ext>
                </a:extLst>
              </p:cNvPr>
              <p:cNvSpPr/>
              <p:nvPr/>
            </p:nvSpPr>
            <p:spPr>
              <a:xfrm>
                <a:off x="1381005" y="3766050"/>
                <a:ext cx="11943" cy="56794"/>
              </a:xfrm>
              <a:custGeom>
                <a:avLst/>
                <a:gdLst>
                  <a:gd name="connsiteX0" fmla="*/ 0 w 20573"/>
                  <a:gd name="connsiteY0" fmla="*/ 0 h 56794"/>
                  <a:gd name="connsiteX1" fmla="*/ 20574 w 20573"/>
                  <a:gd name="connsiteY1" fmla="*/ 56794 h 56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573" h="56794">
                    <a:moveTo>
                      <a:pt x="0" y="0"/>
                    </a:moveTo>
                    <a:lnTo>
                      <a:pt x="20574" y="56794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8" name="フリーフォーム 557">
                <a:extLst>
                  <a:ext uri="{FF2B5EF4-FFF2-40B4-BE49-F238E27FC236}">
                    <a16:creationId xmlns:a16="http://schemas.microsoft.com/office/drawing/2014/main" id="{493093AE-4116-9F4E-B94C-1071C8173779}"/>
                  </a:ext>
                </a:extLst>
              </p:cNvPr>
              <p:cNvSpPr/>
              <p:nvPr/>
            </p:nvSpPr>
            <p:spPr>
              <a:xfrm>
                <a:off x="1392949" y="3822844"/>
                <a:ext cx="4851" cy="20142"/>
              </a:xfrm>
              <a:custGeom>
                <a:avLst/>
                <a:gdLst>
                  <a:gd name="connsiteX0" fmla="*/ 0 w 8356"/>
                  <a:gd name="connsiteY0" fmla="*/ 0 h 20142"/>
                  <a:gd name="connsiteX1" fmla="*/ 8357 w 8356"/>
                  <a:gd name="connsiteY1" fmla="*/ 20142 h 20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356" h="20142">
                    <a:moveTo>
                      <a:pt x="0" y="0"/>
                    </a:moveTo>
                    <a:lnTo>
                      <a:pt x="8357" y="2014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9" name="フリーフォーム 558">
                <a:extLst>
                  <a:ext uri="{FF2B5EF4-FFF2-40B4-BE49-F238E27FC236}">
                    <a16:creationId xmlns:a16="http://schemas.microsoft.com/office/drawing/2014/main" id="{3E613E50-14C4-30A8-F8E0-3B361D67643A}"/>
                  </a:ext>
                </a:extLst>
              </p:cNvPr>
              <p:cNvSpPr/>
              <p:nvPr/>
            </p:nvSpPr>
            <p:spPr>
              <a:xfrm>
                <a:off x="1406883" y="3880921"/>
                <a:ext cx="9083" cy="37934"/>
              </a:xfrm>
              <a:custGeom>
                <a:avLst/>
                <a:gdLst>
                  <a:gd name="connsiteX0" fmla="*/ 0 w 15646"/>
                  <a:gd name="connsiteY0" fmla="*/ 0 h 37934"/>
                  <a:gd name="connsiteX1" fmla="*/ 15646 w 15646"/>
                  <a:gd name="connsiteY1" fmla="*/ 37935 h 37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646" h="37934">
                    <a:moveTo>
                      <a:pt x="0" y="0"/>
                    </a:moveTo>
                    <a:lnTo>
                      <a:pt x="15646" y="37935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0" name="フリーフォーム 559">
                <a:extLst>
                  <a:ext uri="{FF2B5EF4-FFF2-40B4-BE49-F238E27FC236}">
                    <a16:creationId xmlns:a16="http://schemas.microsoft.com/office/drawing/2014/main" id="{69520D9B-1418-1ACB-63DE-9D6A25357A63}"/>
                  </a:ext>
                </a:extLst>
              </p:cNvPr>
              <p:cNvSpPr/>
              <p:nvPr/>
            </p:nvSpPr>
            <p:spPr>
              <a:xfrm>
                <a:off x="1415967" y="3918856"/>
                <a:ext cx="10329" cy="37287"/>
              </a:xfrm>
              <a:custGeom>
                <a:avLst/>
                <a:gdLst>
                  <a:gd name="connsiteX0" fmla="*/ 0 w 17792"/>
                  <a:gd name="connsiteY0" fmla="*/ 0 h 37287"/>
                  <a:gd name="connsiteX1" fmla="*/ 17793 w 17792"/>
                  <a:gd name="connsiteY1" fmla="*/ 37287 h 3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792" h="37287">
                    <a:moveTo>
                      <a:pt x="0" y="0"/>
                    </a:moveTo>
                    <a:lnTo>
                      <a:pt x="17793" y="37287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1" name="フリーフォーム 560">
                <a:extLst>
                  <a:ext uri="{FF2B5EF4-FFF2-40B4-BE49-F238E27FC236}">
                    <a16:creationId xmlns:a16="http://schemas.microsoft.com/office/drawing/2014/main" id="{A17CD9E8-AE66-61A5-0F35-B6823FC27785}"/>
                  </a:ext>
                </a:extLst>
              </p:cNvPr>
              <p:cNvSpPr/>
              <p:nvPr/>
            </p:nvSpPr>
            <p:spPr>
              <a:xfrm>
                <a:off x="1436492" y="3993431"/>
                <a:ext cx="2492" cy="9004"/>
              </a:xfrm>
              <a:custGeom>
                <a:avLst/>
                <a:gdLst>
                  <a:gd name="connsiteX0" fmla="*/ 0 w 4292"/>
                  <a:gd name="connsiteY0" fmla="*/ 0 h 9004"/>
                  <a:gd name="connsiteX1" fmla="*/ 4293 w 4292"/>
                  <a:gd name="connsiteY1" fmla="*/ 9004 h 9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92" h="9004">
                    <a:moveTo>
                      <a:pt x="0" y="0"/>
                    </a:moveTo>
                    <a:lnTo>
                      <a:pt x="4293" y="9004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2" name="フリーフォーム 561">
                <a:extLst>
                  <a:ext uri="{FF2B5EF4-FFF2-40B4-BE49-F238E27FC236}">
                    <a16:creationId xmlns:a16="http://schemas.microsoft.com/office/drawing/2014/main" id="{B6860832-213A-632F-DF9D-74C73276135A}"/>
                  </a:ext>
                </a:extLst>
              </p:cNvPr>
              <p:cNvSpPr/>
              <p:nvPr/>
            </p:nvSpPr>
            <p:spPr>
              <a:xfrm>
                <a:off x="1438985" y="4002435"/>
                <a:ext cx="20031" cy="63652"/>
              </a:xfrm>
              <a:custGeom>
                <a:avLst/>
                <a:gdLst>
                  <a:gd name="connsiteX0" fmla="*/ 0 w 34505"/>
                  <a:gd name="connsiteY0" fmla="*/ 0 h 63652"/>
                  <a:gd name="connsiteX1" fmla="*/ 34506 w 34505"/>
                  <a:gd name="connsiteY1" fmla="*/ 63652 h 63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4505" h="63652">
                    <a:moveTo>
                      <a:pt x="0" y="0"/>
                    </a:moveTo>
                    <a:lnTo>
                      <a:pt x="34506" y="6365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3" name="フリーフォーム 562">
                <a:extLst>
                  <a:ext uri="{FF2B5EF4-FFF2-40B4-BE49-F238E27FC236}">
                    <a16:creationId xmlns:a16="http://schemas.microsoft.com/office/drawing/2014/main" id="{78756883-1F79-B0A4-DD0E-C0E64791AE36}"/>
                  </a:ext>
                </a:extLst>
              </p:cNvPr>
              <p:cNvSpPr/>
              <p:nvPr/>
            </p:nvSpPr>
            <p:spPr>
              <a:xfrm>
                <a:off x="1471211" y="4101444"/>
                <a:ext cx="13809" cy="38582"/>
              </a:xfrm>
              <a:custGeom>
                <a:avLst/>
                <a:gdLst>
                  <a:gd name="connsiteX0" fmla="*/ 0 w 23787"/>
                  <a:gd name="connsiteY0" fmla="*/ 0 h 38582"/>
                  <a:gd name="connsiteX1" fmla="*/ 23787 w 23787"/>
                  <a:gd name="connsiteY1" fmla="*/ 38583 h 38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87" h="38582">
                    <a:moveTo>
                      <a:pt x="0" y="0"/>
                    </a:moveTo>
                    <a:lnTo>
                      <a:pt x="23787" y="38583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4" name="フリーフォーム 563">
                <a:extLst>
                  <a:ext uri="{FF2B5EF4-FFF2-40B4-BE49-F238E27FC236}">
                    <a16:creationId xmlns:a16="http://schemas.microsoft.com/office/drawing/2014/main" id="{B75B182C-73A9-8DA0-5810-710DBC7B0C75}"/>
                  </a:ext>
                </a:extLst>
              </p:cNvPr>
              <p:cNvSpPr/>
              <p:nvPr/>
            </p:nvSpPr>
            <p:spPr>
              <a:xfrm>
                <a:off x="1485020" y="4140027"/>
                <a:ext cx="12313" cy="30213"/>
              </a:xfrm>
              <a:custGeom>
                <a:avLst/>
                <a:gdLst>
                  <a:gd name="connsiteX0" fmla="*/ 0 w 21209"/>
                  <a:gd name="connsiteY0" fmla="*/ 0 h 30213"/>
                  <a:gd name="connsiteX1" fmla="*/ 21209 w 21209"/>
                  <a:gd name="connsiteY1" fmla="*/ 30213 h 30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209" h="30213">
                    <a:moveTo>
                      <a:pt x="0" y="0"/>
                    </a:moveTo>
                    <a:lnTo>
                      <a:pt x="21209" y="30213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5" name="フリーフォーム 564">
                <a:extLst>
                  <a:ext uri="{FF2B5EF4-FFF2-40B4-BE49-F238E27FC236}">
                    <a16:creationId xmlns:a16="http://schemas.microsoft.com/office/drawing/2014/main" id="{F26C7317-8A2A-9466-063D-F837197001D2}"/>
                  </a:ext>
                </a:extLst>
              </p:cNvPr>
              <p:cNvSpPr/>
              <p:nvPr/>
            </p:nvSpPr>
            <p:spPr>
              <a:xfrm>
                <a:off x="1511268" y="4203679"/>
                <a:ext cx="19781" cy="43065"/>
              </a:xfrm>
              <a:custGeom>
                <a:avLst/>
                <a:gdLst>
                  <a:gd name="connsiteX0" fmla="*/ 0 w 34074"/>
                  <a:gd name="connsiteY0" fmla="*/ 0 h 43065"/>
                  <a:gd name="connsiteX1" fmla="*/ 34074 w 34074"/>
                  <a:gd name="connsiteY1" fmla="*/ 43066 h 43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4074" h="43065">
                    <a:moveTo>
                      <a:pt x="0" y="0"/>
                    </a:moveTo>
                    <a:lnTo>
                      <a:pt x="34074" y="43066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6" name="フリーフォーム 565">
                <a:extLst>
                  <a:ext uri="{FF2B5EF4-FFF2-40B4-BE49-F238E27FC236}">
                    <a16:creationId xmlns:a16="http://schemas.microsoft.com/office/drawing/2014/main" id="{D8431F42-5743-C523-6C57-42B597922CCE}"/>
                  </a:ext>
                </a:extLst>
              </p:cNvPr>
              <p:cNvSpPr/>
              <p:nvPr/>
            </p:nvSpPr>
            <p:spPr>
              <a:xfrm>
                <a:off x="1531049" y="4246745"/>
                <a:ext cx="10580" cy="20574"/>
              </a:xfrm>
              <a:custGeom>
                <a:avLst/>
                <a:gdLst>
                  <a:gd name="connsiteX0" fmla="*/ 0 w 18224"/>
                  <a:gd name="connsiteY0" fmla="*/ 0 h 20574"/>
                  <a:gd name="connsiteX1" fmla="*/ 18224 w 18224"/>
                  <a:gd name="connsiteY1" fmla="*/ 20574 h 20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224" h="20574">
                    <a:moveTo>
                      <a:pt x="0" y="0"/>
                    </a:moveTo>
                    <a:lnTo>
                      <a:pt x="18224" y="20574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7" name="フリーフォーム 566">
                <a:extLst>
                  <a:ext uri="{FF2B5EF4-FFF2-40B4-BE49-F238E27FC236}">
                    <a16:creationId xmlns:a16="http://schemas.microsoft.com/office/drawing/2014/main" id="{8D264F26-7A92-1E7A-D4DE-85B9E2B6BEF0}"/>
                  </a:ext>
                </a:extLst>
              </p:cNvPr>
              <p:cNvSpPr/>
              <p:nvPr/>
            </p:nvSpPr>
            <p:spPr>
              <a:xfrm>
                <a:off x="1557679" y="4297545"/>
                <a:ext cx="19405" cy="33426"/>
              </a:xfrm>
              <a:custGeom>
                <a:avLst/>
                <a:gdLst>
                  <a:gd name="connsiteX0" fmla="*/ 0 w 33426"/>
                  <a:gd name="connsiteY0" fmla="*/ 0 h 33426"/>
                  <a:gd name="connsiteX1" fmla="*/ 33426 w 33426"/>
                  <a:gd name="connsiteY1" fmla="*/ 33426 h 33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426" h="33426">
                    <a:moveTo>
                      <a:pt x="0" y="0"/>
                    </a:moveTo>
                    <a:lnTo>
                      <a:pt x="33426" y="33426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8" name="フリーフォーム 567">
                <a:extLst>
                  <a:ext uri="{FF2B5EF4-FFF2-40B4-BE49-F238E27FC236}">
                    <a16:creationId xmlns:a16="http://schemas.microsoft.com/office/drawing/2014/main" id="{39126F91-511C-5F50-8965-8A7D2FDB6296}"/>
                  </a:ext>
                </a:extLst>
              </p:cNvPr>
              <p:cNvSpPr/>
              <p:nvPr/>
            </p:nvSpPr>
            <p:spPr>
              <a:xfrm>
                <a:off x="1577084" y="4330971"/>
                <a:ext cx="15180" cy="23368"/>
              </a:xfrm>
              <a:custGeom>
                <a:avLst/>
                <a:gdLst>
                  <a:gd name="connsiteX0" fmla="*/ 0 w 26149"/>
                  <a:gd name="connsiteY0" fmla="*/ 0 h 23368"/>
                  <a:gd name="connsiteX1" fmla="*/ 26149 w 26149"/>
                  <a:gd name="connsiteY1" fmla="*/ 23368 h 23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149" h="23368">
                    <a:moveTo>
                      <a:pt x="0" y="0"/>
                    </a:moveTo>
                    <a:lnTo>
                      <a:pt x="26149" y="23368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9" name="フリーフォーム 568">
                <a:extLst>
                  <a:ext uri="{FF2B5EF4-FFF2-40B4-BE49-F238E27FC236}">
                    <a16:creationId xmlns:a16="http://schemas.microsoft.com/office/drawing/2014/main" id="{16600F2F-33FA-D266-B8A6-2408B7010C46}"/>
                  </a:ext>
                </a:extLst>
              </p:cNvPr>
              <p:cNvSpPr/>
              <p:nvPr/>
            </p:nvSpPr>
            <p:spPr>
              <a:xfrm>
                <a:off x="1610557" y="4380908"/>
                <a:ext cx="12563" cy="17576"/>
              </a:xfrm>
              <a:custGeom>
                <a:avLst/>
                <a:gdLst>
                  <a:gd name="connsiteX0" fmla="*/ 0 w 21640"/>
                  <a:gd name="connsiteY0" fmla="*/ 0 h 17576"/>
                  <a:gd name="connsiteX1" fmla="*/ 21641 w 21640"/>
                  <a:gd name="connsiteY1" fmla="*/ 17577 h 17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640" h="17576">
                    <a:moveTo>
                      <a:pt x="0" y="0"/>
                    </a:moveTo>
                    <a:lnTo>
                      <a:pt x="21641" y="17577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0" name="フリーフォーム 569">
                <a:extLst>
                  <a:ext uri="{FF2B5EF4-FFF2-40B4-BE49-F238E27FC236}">
                    <a16:creationId xmlns:a16="http://schemas.microsoft.com/office/drawing/2014/main" id="{FB9C4B98-D3F8-735A-708F-BC54D7B5A3AE}"/>
                  </a:ext>
                </a:extLst>
              </p:cNvPr>
              <p:cNvSpPr/>
              <p:nvPr/>
            </p:nvSpPr>
            <p:spPr>
              <a:xfrm>
                <a:off x="1623120" y="4398484"/>
                <a:ext cx="23018" cy="28930"/>
              </a:xfrm>
              <a:custGeom>
                <a:avLst/>
                <a:gdLst>
                  <a:gd name="connsiteX0" fmla="*/ 0 w 39649"/>
                  <a:gd name="connsiteY0" fmla="*/ 0 h 28930"/>
                  <a:gd name="connsiteX1" fmla="*/ 39649 w 39649"/>
                  <a:gd name="connsiteY1" fmla="*/ 28930 h 28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28930">
                    <a:moveTo>
                      <a:pt x="0" y="0"/>
                    </a:moveTo>
                    <a:lnTo>
                      <a:pt x="39649" y="28930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1" name="フリーフォーム 570">
                <a:extLst>
                  <a:ext uri="{FF2B5EF4-FFF2-40B4-BE49-F238E27FC236}">
                    <a16:creationId xmlns:a16="http://schemas.microsoft.com/office/drawing/2014/main" id="{5C9CE9E2-8170-BCCB-A7E8-C2B0E832F1EA}"/>
                  </a:ext>
                </a:extLst>
              </p:cNvPr>
              <p:cNvSpPr/>
              <p:nvPr/>
            </p:nvSpPr>
            <p:spPr>
              <a:xfrm>
                <a:off x="1646138" y="4427415"/>
                <a:ext cx="2610" cy="2997"/>
              </a:xfrm>
              <a:custGeom>
                <a:avLst/>
                <a:gdLst>
                  <a:gd name="connsiteX0" fmla="*/ 0 w 4495"/>
                  <a:gd name="connsiteY0" fmla="*/ 0 h 2997"/>
                  <a:gd name="connsiteX1" fmla="*/ 4496 w 4495"/>
                  <a:gd name="connsiteY1" fmla="*/ 2997 h 2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95" h="2997">
                    <a:moveTo>
                      <a:pt x="0" y="0"/>
                    </a:moveTo>
                    <a:lnTo>
                      <a:pt x="4496" y="2997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2" name="フリーフォーム 571">
                <a:extLst>
                  <a:ext uri="{FF2B5EF4-FFF2-40B4-BE49-F238E27FC236}">
                    <a16:creationId xmlns:a16="http://schemas.microsoft.com/office/drawing/2014/main" id="{E4A9946E-7D2D-F1F4-9A1F-BF11A23376DA}"/>
                  </a:ext>
                </a:extLst>
              </p:cNvPr>
              <p:cNvSpPr/>
              <p:nvPr/>
            </p:nvSpPr>
            <p:spPr>
              <a:xfrm>
                <a:off x="1668780" y="4452917"/>
                <a:ext cx="376" cy="431"/>
              </a:xfrm>
              <a:custGeom>
                <a:avLst/>
                <a:gdLst>
                  <a:gd name="connsiteX0" fmla="*/ 0 w 647"/>
                  <a:gd name="connsiteY0" fmla="*/ 0 h 431"/>
                  <a:gd name="connsiteX1" fmla="*/ 648 w 647"/>
                  <a:gd name="connsiteY1" fmla="*/ 432 h 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47" h="431">
                    <a:moveTo>
                      <a:pt x="0" y="0"/>
                    </a:moveTo>
                    <a:lnTo>
                      <a:pt x="648" y="43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3" name="フリーフォーム 572">
                <a:extLst>
                  <a:ext uri="{FF2B5EF4-FFF2-40B4-BE49-F238E27FC236}">
                    <a16:creationId xmlns:a16="http://schemas.microsoft.com/office/drawing/2014/main" id="{9C1C9867-68EE-E9CD-745A-065BF5E88C40}"/>
                  </a:ext>
                </a:extLst>
              </p:cNvPr>
              <p:cNvSpPr/>
              <p:nvPr/>
            </p:nvSpPr>
            <p:spPr>
              <a:xfrm>
                <a:off x="1669156" y="4453348"/>
                <a:ext cx="23018" cy="23571"/>
              </a:xfrm>
              <a:custGeom>
                <a:avLst/>
                <a:gdLst>
                  <a:gd name="connsiteX0" fmla="*/ 0 w 39649"/>
                  <a:gd name="connsiteY0" fmla="*/ 0 h 23571"/>
                  <a:gd name="connsiteX1" fmla="*/ 39649 w 39649"/>
                  <a:gd name="connsiteY1" fmla="*/ 23571 h 23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23571">
                    <a:moveTo>
                      <a:pt x="0" y="0"/>
                    </a:moveTo>
                    <a:lnTo>
                      <a:pt x="39649" y="23571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4" name="フリーフォーム 573">
                <a:extLst>
                  <a:ext uri="{FF2B5EF4-FFF2-40B4-BE49-F238E27FC236}">
                    <a16:creationId xmlns:a16="http://schemas.microsoft.com/office/drawing/2014/main" id="{5888904F-373D-DAF8-9B90-881B801482D8}"/>
                  </a:ext>
                </a:extLst>
              </p:cNvPr>
              <p:cNvSpPr/>
              <p:nvPr/>
            </p:nvSpPr>
            <p:spPr>
              <a:xfrm>
                <a:off x="1692174" y="4476920"/>
                <a:ext cx="18034" cy="16929"/>
              </a:xfrm>
              <a:custGeom>
                <a:avLst/>
                <a:gdLst>
                  <a:gd name="connsiteX0" fmla="*/ 0 w 31064"/>
                  <a:gd name="connsiteY0" fmla="*/ 0 h 16929"/>
                  <a:gd name="connsiteX1" fmla="*/ 31064 w 31064"/>
                  <a:gd name="connsiteY1" fmla="*/ 16929 h 16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064" h="16929">
                    <a:moveTo>
                      <a:pt x="0" y="0"/>
                    </a:moveTo>
                    <a:lnTo>
                      <a:pt x="31064" y="16929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5" name="フリーフォーム 574">
                <a:extLst>
                  <a:ext uri="{FF2B5EF4-FFF2-40B4-BE49-F238E27FC236}">
                    <a16:creationId xmlns:a16="http://schemas.microsoft.com/office/drawing/2014/main" id="{C05B0D69-3AD8-5E38-F073-27ADF15C26F6}"/>
                  </a:ext>
                </a:extLst>
              </p:cNvPr>
              <p:cNvSpPr/>
              <p:nvPr/>
            </p:nvSpPr>
            <p:spPr>
              <a:xfrm>
                <a:off x="1731485" y="4512289"/>
                <a:ext cx="6842" cy="5778"/>
              </a:xfrm>
              <a:custGeom>
                <a:avLst/>
                <a:gdLst>
                  <a:gd name="connsiteX0" fmla="*/ 0 w 11785"/>
                  <a:gd name="connsiteY0" fmla="*/ 0 h 5778"/>
                  <a:gd name="connsiteX1" fmla="*/ 11786 w 11785"/>
                  <a:gd name="connsiteY1" fmla="*/ 5779 h 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785" h="5778">
                    <a:moveTo>
                      <a:pt x="0" y="0"/>
                    </a:moveTo>
                    <a:lnTo>
                      <a:pt x="11786" y="5779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6" name="フリーフォーム 575">
                <a:extLst>
                  <a:ext uri="{FF2B5EF4-FFF2-40B4-BE49-F238E27FC236}">
                    <a16:creationId xmlns:a16="http://schemas.microsoft.com/office/drawing/2014/main" id="{547C4958-51FD-BF2C-CE95-3B581587D1C3}"/>
                  </a:ext>
                </a:extLst>
              </p:cNvPr>
              <p:cNvSpPr/>
              <p:nvPr/>
            </p:nvSpPr>
            <p:spPr>
              <a:xfrm>
                <a:off x="1738327" y="4518068"/>
                <a:ext cx="23018" cy="18008"/>
              </a:xfrm>
              <a:custGeom>
                <a:avLst/>
                <a:gdLst>
                  <a:gd name="connsiteX0" fmla="*/ 0 w 39649"/>
                  <a:gd name="connsiteY0" fmla="*/ 0 h 18008"/>
                  <a:gd name="connsiteX1" fmla="*/ 39649 w 39649"/>
                  <a:gd name="connsiteY1" fmla="*/ 18009 h 18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18008">
                    <a:moveTo>
                      <a:pt x="0" y="0"/>
                    </a:moveTo>
                    <a:lnTo>
                      <a:pt x="39649" y="18009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7" name="フリーフォーム 576">
                <a:extLst>
                  <a:ext uri="{FF2B5EF4-FFF2-40B4-BE49-F238E27FC236}">
                    <a16:creationId xmlns:a16="http://schemas.microsoft.com/office/drawing/2014/main" id="{E1C3A9A5-39CD-0F5D-DAB5-A8EE2C9DE2C1}"/>
                  </a:ext>
                </a:extLst>
              </p:cNvPr>
              <p:cNvSpPr/>
              <p:nvPr/>
            </p:nvSpPr>
            <p:spPr>
              <a:xfrm>
                <a:off x="1761345" y="4536076"/>
                <a:ext cx="13684" cy="9855"/>
              </a:xfrm>
              <a:custGeom>
                <a:avLst/>
                <a:gdLst>
                  <a:gd name="connsiteX0" fmla="*/ 0 w 23571"/>
                  <a:gd name="connsiteY0" fmla="*/ 0 h 9855"/>
                  <a:gd name="connsiteX1" fmla="*/ 23571 w 23571"/>
                  <a:gd name="connsiteY1" fmla="*/ 9855 h 9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571" h="9855">
                    <a:moveTo>
                      <a:pt x="0" y="0"/>
                    </a:moveTo>
                    <a:lnTo>
                      <a:pt x="23571" y="9855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8" name="フリーフォーム 577">
                <a:extLst>
                  <a:ext uri="{FF2B5EF4-FFF2-40B4-BE49-F238E27FC236}">
                    <a16:creationId xmlns:a16="http://schemas.microsoft.com/office/drawing/2014/main" id="{64AACA85-1D52-C0BE-E61F-8CC79DBFFC6C}"/>
                  </a:ext>
                </a:extLst>
              </p:cNvPr>
              <p:cNvSpPr/>
              <p:nvPr/>
            </p:nvSpPr>
            <p:spPr>
              <a:xfrm>
                <a:off x="1797177" y="4560930"/>
                <a:ext cx="10203" cy="6642"/>
              </a:xfrm>
              <a:custGeom>
                <a:avLst/>
                <a:gdLst>
                  <a:gd name="connsiteX0" fmla="*/ 0 w 17576"/>
                  <a:gd name="connsiteY0" fmla="*/ 0 h 6642"/>
                  <a:gd name="connsiteX1" fmla="*/ 17577 w 17576"/>
                  <a:gd name="connsiteY1" fmla="*/ 6642 h 6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576" h="6642">
                    <a:moveTo>
                      <a:pt x="0" y="0"/>
                    </a:moveTo>
                    <a:lnTo>
                      <a:pt x="17577" y="664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9" name="フリーフォーム 578">
                <a:extLst>
                  <a:ext uri="{FF2B5EF4-FFF2-40B4-BE49-F238E27FC236}">
                    <a16:creationId xmlns:a16="http://schemas.microsoft.com/office/drawing/2014/main" id="{56FF8751-24A3-F28E-3697-459A9C66E4CA}"/>
                  </a:ext>
                </a:extLst>
              </p:cNvPr>
              <p:cNvSpPr/>
              <p:nvPr/>
            </p:nvSpPr>
            <p:spPr>
              <a:xfrm>
                <a:off x="1807381" y="4567572"/>
                <a:ext cx="23018" cy="13931"/>
              </a:xfrm>
              <a:custGeom>
                <a:avLst/>
                <a:gdLst>
                  <a:gd name="connsiteX0" fmla="*/ 0 w 39649"/>
                  <a:gd name="connsiteY0" fmla="*/ 0 h 13931"/>
                  <a:gd name="connsiteX1" fmla="*/ 39649 w 39649"/>
                  <a:gd name="connsiteY1" fmla="*/ 13932 h 13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13931">
                    <a:moveTo>
                      <a:pt x="0" y="0"/>
                    </a:moveTo>
                    <a:lnTo>
                      <a:pt x="39649" y="1393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0" name="フリーフォーム 579">
                <a:extLst>
                  <a:ext uri="{FF2B5EF4-FFF2-40B4-BE49-F238E27FC236}">
                    <a16:creationId xmlns:a16="http://schemas.microsoft.com/office/drawing/2014/main" id="{6B43EB63-E80F-1C51-858A-FF21351D051F}"/>
                  </a:ext>
                </a:extLst>
              </p:cNvPr>
              <p:cNvSpPr/>
              <p:nvPr/>
            </p:nvSpPr>
            <p:spPr>
              <a:xfrm>
                <a:off x="1830398" y="4581504"/>
                <a:ext cx="11944" cy="6642"/>
              </a:xfrm>
              <a:custGeom>
                <a:avLst/>
                <a:gdLst>
                  <a:gd name="connsiteX0" fmla="*/ 0 w 20574"/>
                  <a:gd name="connsiteY0" fmla="*/ 0 h 6642"/>
                  <a:gd name="connsiteX1" fmla="*/ 20574 w 20574"/>
                  <a:gd name="connsiteY1" fmla="*/ 6642 h 6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574" h="6642">
                    <a:moveTo>
                      <a:pt x="0" y="0"/>
                    </a:moveTo>
                    <a:lnTo>
                      <a:pt x="20574" y="664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1" name="フリーフォーム 580">
                <a:extLst>
                  <a:ext uri="{FF2B5EF4-FFF2-40B4-BE49-F238E27FC236}">
                    <a16:creationId xmlns:a16="http://schemas.microsoft.com/office/drawing/2014/main" id="{C172D855-726E-7B46-9D20-D1881854BCC9}"/>
                  </a:ext>
                </a:extLst>
              </p:cNvPr>
              <p:cNvSpPr/>
              <p:nvPr/>
            </p:nvSpPr>
            <p:spPr>
              <a:xfrm>
                <a:off x="1865110" y="4600580"/>
                <a:ext cx="11317" cy="5791"/>
              </a:xfrm>
              <a:custGeom>
                <a:avLst/>
                <a:gdLst>
                  <a:gd name="connsiteX0" fmla="*/ 0 w 19494"/>
                  <a:gd name="connsiteY0" fmla="*/ 0 h 5791"/>
                  <a:gd name="connsiteX1" fmla="*/ 19494 w 19494"/>
                  <a:gd name="connsiteY1" fmla="*/ 5791 h 5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494" h="5791">
                    <a:moveTo>
                      <a:pt x="0" y="0"/>
                    </a:moveTo>
                    <a:lnTo>
                      <a:pt x="19494" y="5791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2" name="フリーフォーム 581">
                <a:extLst>
                  <a:ext uri="{FF2B5EF4-FFF2-40B4-BE49-F238E27FC236}">
                    <a16:creationId xmlns:a16="http://schemas.microsoft.com/office/drawing/2014/main" id="{C197A145-AA4B-26BB-3ECF-2F7858BE7AE5}"/>
                  </a:ext>
                </a:extLst>
              </p:cNvPr>
              <p:cNvSpPr/>
              <p:nvPr/>
            </p:nvSpPr>
            <p:spPr>
              <a:xfrm>
                <a:off x="1876427" y="4606371"/>
                <a:ext cx="23018" cy="10921"/>
              </a:xfrm>
              <a:custGeom>
                <a:avLst/>
                <a:gdLst>
                  <a:gd name="connsiteX0" fmla="*/ 0 w 39649"/>
                  <a:gd name="connsiteY0" fmla="*/ 0 h 10921"/>
                  <a:gd name="connsiteX1" fmla="*/ 39649 w 39649"/>
                  <a:gd name="connsiteY1" fmla="*/ 10922 h 10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10921">
                    <a:moveTo>
                      <a:pt x="0" y="0"/>
                    </a:moveTo>
                    <a:lnTo>
                      <a:pt x="39649" y="1092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3" name="フリーフォーム 582">
                <a:extLst>
                  <a:ext uri="{FF2B5EF4-FFF2-40B4-BE49-F238E27FC236}">
                    <a16:creationId xmlns:a16="http://schemas.microsoft.com/office/drawing/2014/main" id="{08822988-D3C2-93A4-C86B-B4858F1618E6}"/>
                  </a:ext>
                </a:extLst>
              </p:cNvPr>
              <p:cNvSpPr/>
              <p:nvPr/>
            </p:nvSpPr>
            <p:spPr>
              <a:xfrm>
                <a:off x="1899445" y="4617293"/>
                <a:ext cx="11700" cy="5143"/>
              </a:xfrm>
              <a:custGeom>
                <a:avLst/>
                <a:gdLst>
                  <a:gd name="connsiteX0" fmla="*/ 0 w 20154"/>
                  <a:gd name="connsiteY0" fmla="*/ 0 h 5143"/>
                  <a:gd name="connsiteX1" fmla="*/ 20155 w 20154"/>
                  <a:gd name="connsiteY1" fmla="*/ 5143 h 5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154" h="5143">
                    <a:moveTo>
                      <a:pt x="0" y="0"/>
                    </a:moveTo>
                    <a:lnTo>
                      <a:pt x="20155" y="5143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4" name="フリーフォーム 583">
                <a:extLst>
                  <a:ext uri="{FF2B5EF4-FFF2-40B4-BE49-F238E27FC236}">
                    <a16:creationId xmlns:a16="http://schemas.microsoft.com/office/drawing/2014/main" id="{A1033A5A-704C-2C79-DFBB-6E97B4274AF9}"/>
                  </a:ext>
                </a:extLst>
              </p:cNvPr>
              <p:cNvSpPr/>
              <p:nvPr/>
            </p:nvSpPr>
            <p:spPr>
              <a:xfrm>
                <a:off x="1934281" y="4632304"/>
                <a:ext cx="11199" cy="4711"/>
              </a:xfrm>
              <a:custGeom>
                <a:avLst/>
                <a:gdLst>
                  <a:gd name="connsiteX0" fmla="*/ 0 w 19291"/>
                  <a:gd name="connsiteY0" fmla="*/ 0 h 4711"/>
                  <a:gd name="connsiteX1" fmla="*/ 19291 w 19291"/>
                  <a:gd name="connsiteY1" fmla="*/ 4712 h 4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291" h="4711">
                    <a:moveTo>
                      <a:pt x="0" y="0"/>
                    </a:moveTo>
                    <a:lnTo>
                      <a:pt x="19291" y="471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5" name="フリーフォーム 584">
                <a:extLst>
                  <a:ext uri="{FF2B5EF4-FFF2-40B4-BE49-F238E27FC236}">
                    <a16:creationId xmlns:a16="http://schemas.microsoft.com/office/drawing/2014/main" id="{E2E0CFC6-7C88-6C0F-1240-66EC49D1A629}"/>
                  </a:ext>
                </a:extLst>
              </p:cNvPr>
              <p:cNvSpPr/>
              <p:nvPr/>
            </p:nvSpPr>
            <p:spPr>
              <a:xfrm>
                <a:off x="1945481" y="4637016"/>
                <a:ext cx="23018" cy="9004"/>
              </a:xfrm>
              <a:custGeom>
                <a:avLst/>
                <a:gdLst>
                  <a:gd name="connsiteX0" fmla="*/ 0 w 39649"/>
                  <a:gd name="connsiteY0" fmla="*/ 0 h 9004"/>
                  <a:gd name="connsiteX1" fmla="*/ 39649 w 39649"/>
                  <a:gd name="connsiteY1" fmla="*/ 9004 h 9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9004">
                    <a:moveTo>
                      <a:pt x="0" y="0"/>
                    </a:moveTo>
                    <a:lnTo>
                      <a:pt x="39649" y="9004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6" name="フリーフォーム 585">
                <a:extLst>
                  <a:ext uri="{FF2B5EF4-FFF2-40B4-BE49-F238E27FC236}">
                    <a16:creationId xmlns:a16="http://schemas.microsoft.com/office/drawing/2014/main" id="{0A5CE664-960D-DB02-69AE-EBFF45D00E7D}"/>
                  </a:ext>
                </a:extLst>
              </p:cNvPr>
              <p:cNvSpPr/>
              <p:nvPr/>
            </p:nvSpPr>
            <p:spPr>
              <a:xfrm>
                <a:off x="1968498" y="4646020"/>
                <a:ext cx="12437" cy="4495"/>
              </a:xfrm>
              <a:custGeom>
                <a:avLst/>
                <a:gdLst>
                  <a:gd name="connsiteX0" fmla="*/ 0 w 21424"/>
                  <a:gd name="connsiteY0" fmla="*/ 0 h 4495"/>
                  <a:gd name="connsiteX1" fmla="*/ 21425 w 21424"/>
                  <a:gd name="connsiteY1" fmla="*/ 4496 h 4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424" h="4495">
                    <a:moveTo>
                      <a:pt x="0" y="0"/>
                    </a:moveTo>
                    <a:lnTo>
                      <a:pt x="21425" y="4496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7" name="フリーフォーム 586">
                <a:extLst>
                  <a:ext uri="{FF2B5EF4-FFF2-40B4-BE49-F238E27FC236}">
                    <a16:creationId xmlns:a16="http://schemas.microsoft.com/office/drawing/2014/main" id="{7DE61B19-59F9-C260-6B62-042095497427}"/>
                  </a:ext>
                </a:extLst>
              </p:cNvPr>
              <p:cNvSpPr/>
              <p:nvPr/>
            </p:nvSpPr>
            <p:spPr>
              <a:xfrm>
                <a:off x="2004330" y="4658441"/>
                <a:ext cx="10329" cy="3644"/>
              </a:xfrm>
              <a:custGeom>
                <a:avLst/>
                <a:gdLst>
                  <a:gd name="connsiteX0" fmla="*/ 0 w 17792"/>
                  <a:gd name="connsiteY0" fmla="*/ 0 h 3644"/>
                  <a:gd name="connsiteX1" fmla="*/ 17793 w 17792"/>
                  <a:gd name="connsiteY1" fmla="*/ 3645 h 3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792" h="3644">
                    <a:moveTo>
                      <a:pt x="0" y="0"/>
                    </a:moveTo>
                    <a:lnTo>
                      <a:pt x="17793" y="3645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8" name="フリーフォーム 587">
                <a:extLst>
                  <a:ext uri="{FF2B5EF4-FFF2-40B4-BE49-F238E27FC236}">
                    <a16:creationId xmlns:a16="http://schemas.microsoft.com/office/drawing/2014/main" id="{8B725FA2-5150-6690-FBA6-3A01C71F1E9E}"/>
                  </a:ext>
                </a:extLst>
              </p:cNvPr>
              <p:cNvSpPr/>
              <p:nvPr/>
            </p:nvSpPr>
            <p:spPr>
              <a:xfrm>
                <a:off x="2014659" y="4662086"/>
                <a:ext cx="23010" cy="7073"/>
              </a:xfrm>
              <a:custGeom>
                <a:avLst/>
                <a:gdLst>
                  <a:gd name="connsiteX0" fmla="*/ 0 w 39636"/>
                  <a:gd name="connsiteY0" fmla="*/ 0 h 7073"/>
                  <a:gd name="connsiteX1" fmla="*/ 39637 w 39636"/>
                  <a:gd name="connsiteY1" fmla="*/ 7074 h 7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36" h="7073">
                    <a:moveTo>
                      <a:pt x="0" y="0"/>
                    </a:moveTo>
                    <a:lnTo>
                      <a:pt x="39637" y="7074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9" name="フリーフォーム 588">
                <a:extLst>
                  <a:ext uri="{FF2B5EF4-FFF2-40B4-BE49-F238E27FC236}">
                    <a16:creationId xmlns:a16="http://schemas.microsoft.com/office/drawing/2014/main" id="{EECF5F79-CD01-E4B1-E81D-0770BAEB0E4D}"/>
                  </a:ext>
                </a:extLst>
              </p:cNvPr>
              <p:cNvSpPr/>
              <p:nvPr/>
            </p:nvSpPr>
            <p:spPr>
              <a:xfrm>
                <a:off x="2037670" y="4669160"/>
                <a:ext cx="13565" cy="4076"/>
              </a:xfrm>
              <a:custGeom>
                <a:avLst/>
                <a:gdLst>
                  <a:gd name="connsiteX0" fmla="*/ 0 w 23367"/>
                  <a:gd name="connsiteY0" fmla="*/ 0 h 4076"/>
                  <a:gd name="connsiteX1" fmla="*/ 23368 w 23367"/>
                  <a:gd name="connsiteY1" fmla="*/ 4077 h 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367" h="4076">
                    <a:moveTo>
                      <a:pt x="0" y="0"/>
                    </a:moveTo>
                    <a:lnTo>
                      <a:pt x="23368" y="4077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0" name="フリーフォーム 589">
                <a:extLst>
                  <a:ext uri="{FF2B5EF4-FFF2-40B4-BE49-F238E27FC236}">
                    <a16:creationId xmlns:a16="http://schemas.microsoft.com/office/drawing/2014/main" id="{ED1C9B1D-83ED-75B7-EB36-C173D2447717}"/>
                  </a:ext>
                </a:extLst>
              </p:cNvPr>
              <p:cNvSpPr/>
              <p:nvPr/>
            </p:nvSpPr>
            <p:spPr>
              <a:xfrm>
                <a:off x="2074873" y="4679878"/>
                <a:ext cx="8832" cy="2565"/>
              </a:xfrm>
              <a:custGeom>
                <a:avLst/>
                <a:gdLst>
                  <a:gd name="connsiteX0" fmla="*/ 0 w 15214"/>
                  <a:gd name="connsiteY0" fmla="*/ 0 h 2565"/>
                  <a:gd name="connsiteX1" fmla="*/ 15215 w 15214"/>
                  <a:gd name="connsiteY1" fmla="*/ 2565 h 2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14" h="2565">
                    <a:moveTo>
                      <a:pt x="0" y="0"/>
                    </a:moveTo>
                    <a:lnTo>
                      <a:pt x="15215" y="2565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1" name="フリーフォーム 590">
                <a:extLst>
                  <a:ext uri="{FF2B5EF4-FFF2-40B4-BE49-F238E27FC236}">
                    <a16:creationId xmlns:a16="http://schemas.microsoft.com/office/drawing/2014/main" id="{4DBF856D-84DC-A8CD-9948-C658C59F6695}"/>
                  </a:ext>
                </a:extLst>
              </p:cNvPr>
              <p:cNvSpPr/>
              <p:nvPr/>
            </p:nvSpPr>
            <p:spPr>
              <a:xfrm>
                <a:off x="2083705" y="4682444"/>
                <a:ext cx="23018" cy="6007"/>
              </a:xfrm>
              <a:custGeom>
                <a:avLst/>
                <a:gdLst>
                  <a:gd name="connsiteX0" fmla="*/ 0 w 39649"/>
                  <a:gd name="connsiteY0" fmla="*/ 0 h 6007"/>
                  <a:gd name="connsiteX1" fmla="*/ 39649 w 39649"/>
                  <a:gd name="connsiteY1" fmla="*/ 6007 h 6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6007">
                    <a:moveTo>
                      <a:pt x="0" y="0"/>
                    </a:moveTo>
                    <a:lnTo>
                      <a:pt x="39649" y="6007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2" name="フリーフォーム 591">
                <a:extLst>
                  <a:ext uri="{FF2B5EF4-FFF2-40B4-BE49-F238E27FC236}">
                    <a16:creationId xmlns:a16="http://schemas.microsoft.com/office/drawing/2014/main" id="{470B3316-651D-618A-BB35-BBBEFD7796A8}"/>
                  </a:ext>
                </a:extLst>
              </p:cNvPr>
              <p:cNvSpPr/>
              <p:nvPr/>
            </p:nvSpPr>
            <p:spPr>
              <a:xfrm>
                <a:off x="2106724" y="4688451"/>
                <a:ext cx="15431" cy="3860"/>
              </a:xfrm>
              <a:custGeom>
                <a:avLst/>
                <a:gdLst>
                  <a:gd name="connsiteX0" fmla="*/ 0 w 26581"/>
                  <a:gd name="connsiteY0" fmla="*/ 0 h 3860"/>
                  <a:gd name="connsiteX1" fmla="*/ 26581 w 26581"/>
                  <a:gd name="connsiteY1" fmla="*/ 3861 h 3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581" h="3860">
                    <a:moveTo>
                      <a:pt x="0" y="0"/>
                    </a:moveTo>
                    <a:lnTo>
                      <a:pt x="26581" y="3861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3" name="フリーフォーム 592">
                <a:extLst>
                  <a:ext uri="{FF2B5EF4-FFF2-40B4-BE49-F238E27FC236}">
                    <a16:creationId xmlns:a16="http://schemas.microsoft.com/office/drawing/2014/main" id="{299403E8-AFC1-7A56-CF44-233215B18E31}"/>
                  </a:ext>
                </a:extLst>
              </p:cNvPr>
              <p:cNvSpPr/>
              <p:nvPr/>
            </p:nvSpPr>
            <p:spPr>
              <a:xfrm>
                <a:off x="2145792" y="4698090"/>
                <a:ext cx="6967" cy="1498"/>
              </a:xfrm>
              <a:custGeom>
                <a:avLst/>
                <a:gdLst>
                  <a:gd name="connsiteX0" fmla="*/ 0 w 12001"/>
                  <a:gd name="connsiteY0" fmla="*/ 0 h 1498"/>
                  <a:gd name="connsiteX1" fmla="*/ 12001 w 12001"/>
                  <a:gd name="connsiteY1" fmla="*/ 1499 h 1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001" h="1498">
                    <a:moveTo>
                      <a:pt x="0" y="0"/>
                    </a:moveTo>
                    <a:lnTo>
                      <a:pt x="12001" y="1499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4" name="フリーフォーム 593">
                <a:extLst>
                  <a:ext uri="{FF2B5EF4-FFF2-40B4-BE49-F238E27FC236}">
                    <a16:creationId xmlns:a16="http://schemas.microsoft.com/office/drawing/2014/main" id="{5260668B-1475-9CAE-E07B-8D9C13E8DCEF}"/>
                  </a:ext>
                </a:extLst>
              </p:cNvPr>
              <p:cNvSpPr/>
              <p:nvPr/>
            </p:nvSpPr>
            <p:spPr>
              <a:xfrm>
                <a:off x="2152759" y="4699589"/>
                <a:ext cx="23018" cy="4927"/>
              </a:xfrm>
              <a:custGeom>
                <a:avLst/>
                <a:gdLst>
                  <a:gd name="connsiteX0" fmla="*/ 0 w 39649"/>
                  <a:gd name="connsiteY0" fmla="*/ 0 h 4927"/>
                  <a:gd name="connsiteX1" fmla="*/ 39649 w 39649"/>
                  <a:gd name="connsiteY1" fmla="*/ 4928 h 4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4927">
                    <a:moveTo>
                      <a:pt x="0" y="0"/>
                    </a:moveTo>
                    <a:lnTo>
                      <a:pt x="39649" y="4928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5" name="フリーフォーム 594">
                <a:extLst>
                  <a:ext uri="{FF2B5EF4-FFF2-40B4-BE49-F238E27FC236}">
                    <a16:creationId xmlns:a16="http://schemas.microsoft.com/office/drawing/2014/main" id="{EF242DE3-B19A-2851-3BC8-30689837F52E}"/>
                  </a:ext>
                </a:extLst>
              </p:cNvPr>
              <p:cNvSpPr/>
              <p:nvPr/>
            </p:nvSpPr>
            <p:spPr>
              <a:xfrm>
                <a:off x="2175777" y="4704516"/>
                <a:ext cx="17414" cy="3428"/>
              </a:xfrm>
              <a:custGeom>
                <a:avLst/>
                <a:gdLst>
                  <a:gd name="connsiteX0" fmla="*/ 0 w 29997"/>
                  <a:gd name="connsiteY0" fmla="*/ 0 h 3428"/>
                  <a:gd name="connsiteX1" fmla="*/ 29997 w 29997"/>
                  <a:gd name="connsiteY1" fmla="*/ 3429 h 3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997" h="3428">
                    <a:moveTo>
                      <a:pt x="0" y="0"/>
                    </a:moveTo>
                    <a:lnTo>
                      <a:pt x="29997" y="3429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6" name="フリーフォーム 595">
                <a:extLst>
                  <a:ext uri="{FF2B5EF4-FFF2-40B4-BE49-F238E27FC236}">
                    <a16:creationId xmlns:a16="http://schemas.microsoft.com/office/drawing/2014/main" id="{F76E9AA3-00C4-EFFA-6A54-A9CEF9FD9A48}"/>
                  </a:ext>
                </a:extLst>
              </p:cNvPr>
              <p:cNvSpPr/>
              <p:nvPr/>
            </p:nvSpPr>
            <p:spPr>
              <a:xfrm>
                <a:off x="2216954" y="4712886"/>
                <a:ext cx="4851" cy="850"/>
              </a:xfrm>
              <a:custGeom>
                <a:avLst/>
                <a:gdLst>
                  <a:gd name="connsiteX0" fmla="*/ 0 w 8356"/>
                  <a:gd name="connsiteY0" fmla="*/ 0 h 850"/>
                  <a:gd name="connsiteX1" fmla="*/ 8356 w 8356"/>
                  <a:gd name="connsiteY1" fmla="*/ 851 h 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356" h="850">
                    <a:moveTo>
                      <a:pt x="0" y="0"/>
                    </a:moveTo>
                    <a:lnTo>
                      <a:pt x="8356" y="851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7" name="フリーフォーム 596">
                <a:extLst>
                  <a:ext uri="{FF2B5EF4-FFF2-40B4-BE49-F238E27FC236}">
                    <a16:creationId xmlns:a16="http://schemas.microsoft.com/office/drawing/2014/main" id="{ED99DA0B-33EB-0B4A-DE94-5F1A6B558B18}"/>
                  </a:ext>
                </a:extLst>
              </p:cNvPr>
              <p:cNvSpPr/>
              <p:nvPr/>
            </p:nvSpPr>
            <p:spPr>
              <a:xfrm>
                <a:off x="2221805" y="4713737"/>
                <a:ext cx="23018" cy="4292"/>
              </a:xfrm>
              <a:custGeom>
                <a:avLst/>
                <a:gdLst>
                  <a:gd name="connsiteX0" fmla="*/ 0 w 39649"/>
                  <a:gd name="connsiteY0" fmla="*/ 0 h 4292"/>
                  <a:gd name="connsiteX1" fmla="*/ 39650 w 39649"/>
                  <a:gd name="connsiteY1" fmla="*/ 4293 h 4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4292">
                    <a:moveTo>
                      <a:pt x="0" y="0"/>
                    </a:moveTo>
                    <a:lnTo>
                      <a:pt x="39650" y="4293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8" name="フリーフォーム 597">
                <a:extLst>
                  <a:ext uri="{FF2B5EF4-FFF2-40B4-BE49-F238E27FC236}">
                    <a16:creationId xmlns:a16="http://schemas.microsoft.com/office/drawing/2014/main" id="{F5FB71E4-4227-86AB-58C7-750A82B839A1}"/>
                  </a:ext>
                </a:extLst>
              </p:cNvPr>
              <p:cNvSpPr/>
              <p:nvPr/>
            </p:nvSpPr>
            <p:spPr>
              <a:xfrm>
                <a:off x="2244823" y="4718029"/>
                <a:ext cx="19538" cy="3428"/>
              </a:xfrm>
              <a:custGeom>
                <a:avLst/>
                <a:gdLst>
                  <a:gd name="connsiteX0" fmla="*/ 0 w 33655"/>
                  <a:gd name="connsiteY0" fmla="*/ 0 h 3428"/>
                  <a:gd name="connsiteX1" fmla="*/ 33655 w 33655"/>
                  <a:gd name="connsiteY1" fmla="*/ 3429 h 3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655" h="3428">
                    <a:moveTo>
                      <a:pt x="0" y="0"/>
                    </a:moveTo>
                    <a:lnTo>
                      <a:pt x="33655" y="3429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9" name="フリーフォーム 598">
                <a:extLst>
                  <a:ext uri="{FF2B5EF4-FFF2-40B4-BE49-F238E27FC236}">
                    <a16:creationId xmlns:a16="http://schemas.microsoft.com/office/drawing/2014/main" id="{1B9F7A4E-C0C7-A7CE-9DC2-85C8BBF89938}"/>
                  </a:ext>
                </a:extLst>
              </p:cNvPr>
              <p:cNvSpPr/>
              <p:nvPr/>
            </p:nvSpPr>
            <p:spPr>
              <a:xfrm>
                <a:off x="2288123" y="4725522"/>
                <a:ext cx="2735" cy="431"/>
              </a:xfrm>
              <a:custGeom>
                <a:avLst/>
                <a:gdLst>
                  <a:gd name="connsiteX0" fmla="*/ 0 w 4711"/>
                  <a:gd name="connsiteY0" fmla="*/ 0 h 431"/>
                  <a:gd name="connsiteX1" fmla="*/ 4712 w 4711"/>
                  <a:gd name="connsiteY1" fmla="*/ 432 h 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11" h="431">
                    <a:moveTo>
                      <a:pt x="0" y="0"/>
                    </a:moveTo>
                    <a:lnTo>
                      <a:pt x="4712" y="43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0" name="フリーフォーム 599">
                <a:extLst>
                  <a:ext uri="{FF2B5EF4-FFF2-40B4-BE49-F238E27FC236}">
                    <a16:creationId xmlns:a16="http://schemas.microsoft.com/office/drawing/2014/main" id="{9DE48F20-2783-35F4-1651-FECC7707FCE2}"/>
                  </a:ext>
                </a:extLst>
              </p:cNvPr>
              <p:cNvSpPr/>
              <p:nvPr/>
            </p:nvSpPr>
            <p:spPr>
              <a:xfrm>
                <a:off x="2290859" y="4725954"/>
                <a:ext cx="23018" cy="3644"/>
              </a:xfrm>
              <a:custGeom>
                <a:avLst/>
                <a:gdLst>
                  <a:gd name="connsiteX0" fmla="*/ 0 w 39649"/>
                  <a:gd name="connsiteY0" fmla="*/ 0 h 3644"/>
                  <a:gd name="connsiteX1" fmla="*/ 39649 w 39649"/>
                  <a:gd name="connsiteY1" fmla="*/ 3645 h 3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3644">
                    <a:moveTo>
                      <a:pt x="0" y="0"/>
                    </a:moveTo>
                    <a:lnTo>
                      <a:pt x="39649" y="3645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1" name="フリーフォーム 600">
                <a:extLst>
                  <a:ext uri="{FF2B5EF4-FFF2-40B4-BE49-F238E27FC236}">
                    <a16:creationId xmlns:a16="http://schemas.microsoft.com/office/drawing/2014/main" id="{FAA881AF-1BBF-02AB-52A8-9644868EFED3}"/>
                  </a:ext>
                </a:extLst>
              </p:cNvPr>
              <p:cNvSpPr/>
              <p:nvPr/>
            </p:nvSpPr>
            <p:spPr>
              <a:xfrm>
                <a:off x="2313876" y="4729599"/>
                <a:ext cx="21897" cy="3213"/>
              </a:xfrm>
              <a:custGeom>
                <a:avLst/>
                <a:gdLst>
                  <a:gd name="connsiteX0" fmla="*/ 0 w 37718"/>
                  <a:gd name="connsiteY0" fmla="*/ 0 h 3213"/>
                  <a:gd name="connsiteX1" fmla="*/ 37719 w 37718"/>
                  <a:gd name="connsiteY1" fmla="*/ 3213 h 3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7718" h="3213">
                    <a:moveTo>
                      <a:pt x="0" y="0"/>
                    </a:moveTo>
                    <a:lnTo>
                      <a:pt x="37719" y="3213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2" name="フリーフォーム 601">
                <a:extLst>
                  <a:ext uri="{FF2B5EF4-FFF2-40B4-BE49-F238E27FC236}">
                    <a16:creationId xmlns:a16="http://schemas.microsoft.com/office/drawing/2014/main" id="{F1520CDA-DDE5-0838-625A-28F28A443187}"/>
                  </a:ext>
                </a:extLst>
              </p:cNvPr>
              <p:cNvSpPr/>
              <p:nvPr/>
            </p:nvSpPr>
            <p:spPr>
              <a:xfrm>
                <a:off x="2359536" y="4736241"/>
                <a:ext cx="501" cy="215"/>
              </a:xfrm>
              <a:custGeom>
                <a:avLst/>
                <a:gdLst>
                  <a:gd name="connsiteX0" fmla="*/ 0 w 863"/>
                  <a:gd name="connsiteY0" fmla="*/ 0 h 215"/>
                  <a:gd name="connsiteX1" fmla="*/ 863 w 863"/>
                  <a:gd name="connsiteY1" fmla="*/ 216 h 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63" h="215">
                    <a:moveTo>
                      <a:pt x="0" y="0"/>
                    </a:moveTo>
                    <a:lnTo>
                      <a:pt x="863" y="216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3" name="フリーフォーム 602">
                <a:extLst>
                  <a:ext uri="{FF2B5EF4-FFF2-40B4-BE49-F238E27FC236}">
                    <a16:creationId xmlns:a16="http://schemas.microsoft.com/office/drawing/2014/main" id="{17437180-F56D-3CC8-FDE0-7DEAA5D39923}"/>
                  </a:ext>
                </a:extLst>
              </p:cNvPr>
              <p:cNvSpPr/>
              <p:nvPr/>
            </p:nvSpPr>
            <p:spPr>
              <a:xfrm>
                <a:off x="2360038" y="4736457"/>
                <a:ext cx="23010" cy="2997"/>
              </a:xfrm>
              <a:custGeom>
                <a:avLst/>
                <a:gdLst>
                  <a:gd name="connsiteX0" fmla="*/ 0 w 39636"/>
                  <a:gd name="connsiteY0" fmla="*/ 0 h 2997"/>
                  <a:gd name="connsiteX1" fmla="*/ 39637 w 39636"/>
                  <a:gd name="connsiteY1" fmla="*/ 2997 h 2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36" h="2997">
                    <a:moveTo>
                      <a:pt x="0" y="0"/>
                    </a:moveTo>
                    <a:lnTo>
                      <a:pt x="39637" y="2997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4" name="フリーフォーム 603">
                <a:extLst>
                  <a:ext uri="{FF2B5EF4-FFF2-40B4-BE49-F238E27FC236}">
                    <a16:creationId xmlns:a16="http://schemas.microsoft.com/office/drawing/2014/main" id="{2EFBA026-6C06-50BE-C40C-6B2F1011FEBB}"/>
                  </a:ext>
                </a:extLst>
              </p:cNvPr>
              <p:cNvSpPr/>
              <p:nvPr/>
            </p:nvSpPr>
            <p:spPr>
              <a:xfrm>
                <a:off x="2383048" y="4739454"/>
                <a:ext cx="23018" cy="2997"/>
              </a:xfrm>
              <a:custGeom>
                <a:avLst/>
                <a:gdLst>
                  <a:gd name="connsiteX0" fmla="*/ 0 w 39649"/>
                  <a:gd name="connsiteY0" fmla="*/ 0 h 2997"/>
                  <a:gd name="connsiteX1" fmla="*/ 39649 w 39649"/>
                  <a:gd name="connsiteY1" fmla="*/ 2997 h 2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2997">
                    <a:moveTo>
                      <a:pt x="0" y="0"/>
                    </a:moveTo>
                    <a:lnTo>
                      <a:pt x="39649" y="2997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5" name="フリーフォーム 604">
                <a:extLst>
                  <a:ext uri="{FF2B5EF4-FFF2-40B4-BE49-F238E27FC236}">
                    <a16:creationId xmlns:a16="http://schemas.microsoft.com/office/drawing/2014/main" id="{2CFCF19A-DD5D-EEB4-6DF4-51F087F5B4B1}"/>
                  </a:ext>
                </a:extLst>
              </p:cNvPr>
              <p:cNvSpPr/>
              <p:nvPr/>
            </p:nvSpPr>
            <p:spPr>
              <a:xfrm>
                <a:off x="2406066" y="4742451"/>
                <a:ext cx="1120" cy="1270"/>
              </a:xfrm>
              <a:custGeom>
                <a:avLst/>
                <a:gdLst>
                  <a:gd name="connsiteX0" fmla="*/ 0 w 1930"/>
                  <a:gd name="connsiteY0" fmla="*/ 0 h 1270"/>
                  <a:gd name="connsiteX1" fmla="*/ 1930 w 1930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30" h="1270">
                    <a:moveTo>
                      <a:pt x="0" y="0"/>
                    </a:moveTo>
                    <a:lnTo>
                      <a:pt x="1930" y="0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6" name="フリーフォーム 605">
                <a:extLst>
                  <a:ext uri="{FF2B5EF4-FFF2-40B4-BE49-F238E27FC236}">
                    <a16:creationId xmlns:a16="http://schemas.microsoft.com/office/drawing/2014/main" id="{3F6E5773-F867-1768-8801-C2E97087887E}"/>
                  </a:ext>
                </a:extLst>
              </p:cNvPr>
              <p:cNvSpPr/>
              <p:nvPr/>
            </p:nvSpPr>
            <p:spPr>
              <a:xfrm>
                <a:off x="2431075" y="4745664"/>
                <a:ext cx="21027" cy="2578"/>
              </a:xfrm>
              <a:custGeom>
                <a:avLst/>
                <a:gdLst>
                  <a:gd name="connsiteX0" fmla="*/ 0 w 36220"/>
                  <a:gd name="connsiteY0" fmla="*/ 0 h 2578"/>
                  <a:gd name="connsiteX1" fmla="*/ 36220 w 36220"/>
                  <a:gd name="connsiteY1" fmla="*/ 2578 h 2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6220" h="2578">
                    <a:moveTo>
                      <a:pt x="0" y="0"/>
                    </a:moveTo>
                    <a:lnTo>
                      <a:pt x="36220" y="2578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7" name="フリーフォーム 606">
                <a:extLst>
                  <a:ext uri="{FF2B5EF4-FFF2-40B4-BE49-F238E27FC236}">
                    <a16:creationId xmlns:a16="http://schemas.microsoft.com/office/drawing/2014/main" id="{F47B8FA6-A339-5C4A-A02E-DC0CE108112D}"/>
                  </a:ext>
                </a:extLst>
              </p:cNvPr>
              <p:cNvSpPr/>
              <p:nvPr/>
            </p:nvSpPr>
            <p:spPr>
              <a:xfrm>
                <a:off x="2452102" y="4748242"/>
                <a:ext cx="23018" cy="2565"/>
              </a:xfrm>
              <a:custGeom>
                <a:avLst/>
                <a:gdLst>
                  <a:gd name="connsiteX0" fmla="*/ 0 w 39649"/>
                  <a:gd name="connsiteY0" fmla="*/ 0 h 2565"/>
                  <a:gd name="connsiteX1" fmla="*/ 39649 w 39649"/>
                  <a:gd name="connsiteY1" fmla="*/ 2565 h 2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2565">
                    <a:moveTo>
                      <a:pt x="0" y="0"/>
                    </a:moveTo>
                    <a:lnTo>
                      <a:pt x="39649" y="2565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8" name="フリーフォーム 607">
                <a:extLst>
                  <a:ext uri="{FF2B5EF4-FFF2-40B4-BE49-F238E27FC236}">
                    <a16:creationId xmlns:a16="http://schemas.microsoft.com/office/drawing/2014/main" id="{3ACA14D0-4A3F-7E74-53EB-974EBCB02768}"/>
                  </a:ext>
                </a:extLst>
              </p:cNvPr>
              <p:cNvSpPr/>
              <p:nvPr/>
            </p:nvSpPr>
            <p:spPr>
              <a:xfrm>
                <a:off x="2475119" y="4750808"/>
                <a:ext cx="3605" cy="431"/>
              </a:xfrm>
              <a:custGeom>
                <a:avLst/>
                <a:gdLst>
                  <a:gd name="connsiteX0" fmla="*/ 0 w 6210"/>
                  <a:gd name="connsiteY0" fmla="*/ 0 h 431"/>
                  <a:gd name="connsiteX1" fmla="*/ 6210 w 6210"/>
                  <a:gd name="connsiteY1" fmla="*/ 432 h 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210" h="431">
                    <a:moveTo>
                      <a:pt x="0" y="0"/>
                    </a:moveTo>
                    <a:lnTo>
                      <a:pt x="6210" y="43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9" name="フリーフォーム 608">
                <a:extLst>
                  <a:ext uri="{FF2B5EF4-FFF2-40B4-BE49-F238E27FC236}">
                    <a16:creationId xmlns:a16="http://schemas.microsoft.com/office/drawing/2014/main" id="{3C580FFB-C6A2-F169-91C5-FE1DC5174DFD}"/>
                  </a:ext>
                </a:extLst>
              </p:cNvPr>
              <p:cNvSpPr/>
              <p:nvPr/>
            </p:nvSpPr>
            <p:spPr>
              <a:xfrm>
                <a:off x="2502487" y="4753602"/>
                <a:ext cx="18668" cy="1930"/>
              </a:xfrm>
              <a:custGeom>
                <a:avLst/>
                <a:gdLst>
                  <a:gd name="connsiteX0" fmla="*/ 0 w 32156"/>
                  <a:gd name="connsiteY0" fmla="*/ 0 h 1930"/>
                  <a:gd name="connsiteX1" fmla="*/ 32156 w 32156"/>
                  <a:gd name="connsiteY1" fmla="*/ 1930 h 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156" h="1930">
                    <a:moveTo>
                      <a:pt x="0" y="0"/>
                    </a:moveTo>
                    <a:lnTo>
                      <a:pt x="32156" y="1930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0" name="フリーフォーム 609">
                <a:extLst>
                  <a:ext uri="{FF2B5EF4-FFF2-40B4-BE49-F238E27FC236}">
                    <a16:creationId xmlns:a16="http://schemas.microsoft.com/office/drawing/2014/main" id="{930897CA-D9CA-84F3-E8DF-D644A765319F}"/>
                  </a:ext>
                </a:extLst>
              </p:cNvPr>
              <p:cNvSpPr/>
              <p:nvPr/>
            </p:nvSpPr>
            <p:spPr>
              <a:xfrm>
                <a:off x="2521155" y="4755532"/>
                <a:ext cx="23018" cy="2349"/>
              </a:xfrm>
              <a:custGeom>
                <a:avLst/>
                <a:gdLst>
                  <a:gd name="connsiteX0" fmla="*/ 0 w 39649"/>
                  <a:gd name="connsiteY0" fmla="*/ 0 h 2349"/>
                  <a:gd name="connsiteX1" fmla="*/ 39649 w 39649"/>
                  <a:gd name="connsiteY1" fmla="*/ 2350 h 2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2349">
                    <a:moveTo>
                      <a:pt x="0" y="0"/>
                    </a:moveTo>
                    <a:lnTo>
                      <a:pt x="39649" y="2350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1" name="フリーフォーム 610">
                <a:extLst>
                  <a:ext uri="{FF2B5EF4-FFF2-40B4-BE49-F238E27FC236}">
                    <a16:creationId xmlns:a16="http://schemas.microsoft.com/office/drawing/2014/main" id="{4817E943-E04E-8E8A-D547-1471A5918210}"/>
                  </a:ext>
                </a:extLst>
              </p:cNvPr>
              <p:cNvSpPr/>
              <p:nvPr/>
            </p:nvSpPr>
            <p:spPr>
              <a:xfrm>
                <a:off x="2544173" y="4757882"/>
                <a:ext cx="5971" cy="431"/>
              </a:xfrm>
              <a:custGeom>
                <a:avLst/>
                <a:gdLst>
                  <a:gd name="connsiteX0" fmla="*/ 0 w 10286"/>
                  <a:gd name="connsiteY0" fmla="*/ 0 h 431"/>
                  <a:gd name="connsiteX1" fmla="*/ 10287 w 10286"/>
                  <a:gd name="connsiteY1" fmla="*/ 432 h 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286" h="431">
                    <a:moveTo>
                      <a:pt x="0" y="0"/>
                    </a:moveTo>
                    <a:lnTo>
                      <a:pt x="10287" y="43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2" name="フリーフォーム 611">
                <a:extLst>
                  <a:ext uri="{FF2B5EF4-FFF2-40B4-BE49-F238E27FC236}">
                    <a16:creationId xmlns:a16="http://schemas.microsoft.com/office/drawing/2014/main" id="{600DF10E-0C8C-595B-0CC7-F2DC5102627B}"/>
                  </a:ext>
                </a:extLst>
              </p:cNvPr>
              <p:cNvSpPr/>
              <p:nvPr/>
            </p:nvSpPr>
            <p:spPr>
              <a:xfrm>
                <a:off x="2574033" y="4760676"/>
                <a:ext cx="16168" cy="1498"/>
              </a:xfrm>
              <a:custGeom>
                <a:avLst/>
                <a:gdLst>
                  <a:gd name="connsiteX0" fmla="*/ 0 w 27851"/>
                  <a:gd name="connsiteY0" fmla="*/ 0 h 1498"/>
                  <a:gd name="connsiteX1" fmla="*/ 27851 w 27851"/>
                  <a:gd name="connsiteY1" fmla="*/ 1499 h 1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7851" h="1498">
                    <a:moveTo>
                      <a:pt x="0" y="0"/>
                    </a:moveTo>
                    <a:lnTo>
                      <a:pt x="27851" y="1499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3" name="フリーフォーム 612">
                <a:extLst>
                  <a:ext uri="{FF2B5EF4-FFF2-40B4-BE49-F238E27FC236}">
                    <a16:creationId xmlns:a16="http://schemas.microsoft.com/office/drawing/2014/main" id="{1169A0F3-BF4F-CF65-C1B4-38AF11DA8930}"/>
                  </a:ext>
                </a:extLst>
              </p:cNvPr>
              <p:cNvSpPr/>
              <p:nvPr/>
            </p:nvSpPr>
            <p:spPr>
              <a:xfrm>
                <a:off x="2590201" y="4762174"/>
                <a:ext cx="23018" cy="2146"/>
              </a:xfrm>
              <a:custGeom>
                <a:avLst/>
                <a:gdLst>
                  <a:gd name="connsiteX0" fmla="*/ 0 w 39649"/>
                  <a:gd name="connsiteY0" fmla="*/ 0 h 2146"/>
                  <a:gd name="connsiteX1" fmla="*/ 39649 w 39649"/>
                  <a:gd name="connsiteY1" fmla="*/ 2146 h 2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2146">
                    <a:moveTo>
                      <a:pt x="0" y="0"/>
                    </a:moveTo>
                    <a:lnTo>
                      <a:pt x="39649" y="2146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4" name="フリーフォーム 613">
                <a:extLst>
                  <a:ext uri="{FF2B5EF4-FFF2-40B4-BE49-F238E27FC236}">
                    <a16:creationId xmlns:a16="http://schemas.microsoft.com/office/drawing/2014/main" id="{2619F6C7-31EB-0E19-7F4E-F32FA1DB5A9F}"/>
                  </a:ext>
                </a:extLst>
              </p:cNvPr>
              <p:cNvSpPr/>
              <p:nvPr/>
            </p:nvSpPr>
            <p:spPr>
              <a:xfrm>
                <a:off x="2613219" y="4764321"/>
                <a:ext cx="8589" cy="635"/>
              </a:xfrm>
              <a:custGeom>
                <a:avLst/>
                <a:gdLst>
                  <a:gd name="connsiteX0" fmla="*/ 0 w 14795"/>
                  <a:gd name="connsiteY0" fmla="*/ 0 h 635"/>
                  <a:gd name="connsiteX1" fmla="*/ 14795 w 14795"/>
                  <a:gd name="connsiteY1" fmla="*/ 635 h 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795" h="635">
                    <a:moveTo>
                      <a:pt x="0" y="0"/>
                    </a:moveTo>
                    <a:lnTo>
                      <a:pt x="14795" y="635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5" name="フリーフォーム 614">
                <a:extLst>
                  <a:ext uri="{FF2B5EF4-FFF2-40B4-BE49-F238E27FC236}">
                    <a16:creationId xmlns:a16="http://schemas.microsoft.com/office/drawing/2014/main" id="{A972667B-43EC-D12F-AF61-6802E6B30BAA}"/>
                  </a:ext>
                </a:extLst>
              </p:cNvPr>
              <p:cNvSpPr/>
              <p:nvPr/>
            </p:nvSpPr>
            <p:spPr>
              <a:xfrm>
                <a:off x="2645696" y="4767102"/>
                <a:ext cx="13684" cy="850"/>
              </a:xfrm>
              <a:custGeom>
                <a:avLst/>
                <a:gdLst>
                  <a:gd name="connsiteX0" fmla="*/ 0 w 23571"/>
                  <a:gd name="connsiteY0" fmla="*/ 0 h 850"/>
                  <a:gd name="connsiteX1" fmla="*/ 23571 w 23571"/>
                  <a:gd name="connsiteY1" fmla="*/ 851 h 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571" h="850">
                    <a:moveTo>
                      <a:pt x="0" y="0"/>
                    </a:moveTo>
                    <a:lnTo>
                      <a:pt x="23571" y="851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6" name="フリーフォーム 615">
                <a:extLst>
                  <a:ext uri="{FF2B5EF4-FFF2-40B4-BE49-F238E27FC236}">
                    <a16:creationId xmlns:a16="http://schemas.microsoft.com/office/drawing/2014/main" id="{3F4D0711-C094-E903-EF5B-A059BC7F3BE1}"/>
                  </a:ext>
                </a:extLst>
              </p:cNvPr>
              <p:cNvSpPr/>
              <p:nvPr/>
            </p:nvSpPr>
            <p:spPr>
              <a:xfrm>
                <a:off x="2659380" y="4767953"/>
                <a:ext cx="23018" cy="1930"/>
              </a:xfrm>
              <a:custGeom>
                <a:avLst/>
                <a:gdLst>
                  <a:gd name="connsiteX0" fmla="*/ 0 w 39649"/>
                  <a:gd name="connsiteY0" fmla="*/ 0 h 1930"/>
                  <a:gd name="connsiteX1" fmla="*/ 39650 w 39649"/>
                  <a:gd name="connsiteY1" fmla="*/ 1930 h 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1930">
                    <a:moveTo>
                      <a:pt x="0" y="0"/>
                    </a:moveTo>
                    <a:lnTo>
                      <a:pt x="39650" y="1930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7" name="フリーフォーム 616">
                <a:extLst>
                  <a:ext uri="{FF2B5EF4-FFF2-40B4-BE49-F238E27FC236}">
                    <a16:creationId xmlns:a16="http://schemas.microsoft.com/office/drawing/2014/main" id="{21A9DDA2-0F41-93A4-4F39-AE685BA3CE48}"/>
                  </a:ext>
                </a:extLst>
              </p:cNvPr>
              <p:cNvSpPr/>
              <p:nvPr/>
            </p:nvSpPr>
            <p:spPr>
              <a:xfrm>
                <a:off x="2682398" y="4769883"/>
                <a:ext cx="11074" cy="863"/>
              </a:xfrm>
              <a:custGeom>
                <a:avLst/>
                <a:gdLst>
                  <a:gd name="connsiteX0" fmla="*/ 0 w 19075"/>
                  <a:gd name="connsiteY0" fmla="*/ 0 h 863"/>
                  <a:gd name="connsiteX1" fmla="*/ 19075 w 19075"/>
                  <a:gd name="connsiteY1" fmla="*/ 864 h 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75" h="863">
                    <a:moveTo>
                      <a:pt x="0" y="0"/>
                    </a:moveTo>
                    <a:lnTo>
                      <a:pt x="19075" y="864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8" name="フリーフォーム 617">
                <a:extLst>
                  <a:ext uri="{FF2B5EF4-FFF2-40B4-BE49-F238E27FC236}">
                    <a16:creationId xmlns:a16="http://schemas.microsoft.com/office/drawing/2014/main" id="{967CBB42-F84E-CB93-1D16-D1157F10B9CB}"/>
                  </a:ext>
                </a:extLst>
              </p:cNvPr>
              <p:cNvSpPr/>
              <p:nvPr/>
            </p:nvSpPr>
            <p:spPr>
              <a:xfrm>
                <a:off x="2717360" y="4772461"/>
                <a:ext cx="11066" cy="635"/>
              </a:xfrm>
              <a:custGeom>
                <a:avLst/>
                <a:gdLst>
                  <a:gd name="connsiteX0" fmla="*/ 0 w 19062"/>
                  <a:gd name="connsiteY0" fmla="*/ 0 h 635"/>
                  <a:gd name="connsiteX1" fmla="*/ 19063 w 19062"/>
                  <a:gd name="connsiteY1" fmla="*/ 635 h 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62" h="635">
                    <a:moveTo>
                      <a:pt x="0" y="0"/>
                    </a:moveTo>
                    <a:lnTo>
                      <a:pt x="19063" y="635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9" name="フリーフォーム 618">
                <a:extLst>
                  <a:ext uri="{FF2B5EF4-FFF2-40B4-BE49-F238E27FC236}">
                    <a16:creationId xmlns:a16="http://schemas.microsoft.com/office/drawing/2014/main" id="{DC1353D8-6A37-C5B3-DD79-120AB4772A53}"/>
                  </a:ext>
                </a:extLst>
              </p:cNvPr>
              <p:cNvSpPr/>
              <p:nvPr/>
            </p:nvSpPr>
            <p:spPr>
              <a:xfrm>
                <a:off x="2728426" y="4773096"/>
                <a:ext cx="23018" cy="1714"/>
              </a:xfrm>
              <a:custGeom>
                <a:avLst/>
                <a:gdLst>
                  <a:gd name="connsiteX0" fmla="*/ 0 w 39649"/>
                  <a:gd name="connsiteY0" fmla="*/ 0 h 1714"/>
                  <a:gd name="connsiteX1" fmla="*/ 39649 w 39649"/>
                  <a:gd name="connsiteY1" fmla="*/ 1714 h 1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1714">
                    <a:moveTo>
                      <a:pt x="0" y="0"/>
                    </a:moveTo>
                    <a:lnTo>
                      <a:pt x="39649" y="1714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0" name="フリーフォーム 619">
                <a:extLst>
                  <a:ext uri="{FF2B5EF4-FFF2-40B4-BE49-F238E27FC236}">
                    <a16:creationId xmlns:a16="http://schemas.microsoft.com/office/drawing/2014/main" id="{52A4DD3A-1534-8FBC-B2BE-346B8217FD4E}"/>
                  </a:ext>
                </a:extLst>
              </p:cNvPr>
              <p:cNvSpPr/>
              <p:nvPr/>
            </p:nvSpPr>
            <p:spPr>
              <a:xfrm>
                <a:off x="2751444" y="4774811"/>
                <a:ext cx="13691" cy="863"/>
              </a:xfrm>
              <a:custGeom>
                <a:avLst/>
                <a:gdLst>
                  <a:gd name="connsiteX0" fmla="*/ 0 w 23583"/>
                  <a:gd name="connsiteY0" fmla="*/ 0 h 863"/>
                  <a:gd name="connsiteX1" fmla="*/ 23584 w 23583"/>
                  <a:gd name="connsiteY1" fmla="*/ 864 h 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583" h="863">
                    <a:moveTo>
                      <a:pt x="0" y="0"/>
                    </a:moveTo>
                    <a:lnTo>
                      <a:pt x="23584" y="864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1" name="フリーフォーム 620">
                <a:extLst>
                  <a:ext uri="{FF2B5EF4-FFF2-40B4-BE49-F238E27FC236}">
                    <a16:creationId xmlns:a16="http://schemas.microsoft.com/office/drawing/2014/main" id="{D1963412-2601-A494-7F8C-E1947E0C4CEF}"/>
                  </a:ext>
                </a:extLst>
              </p:cNvPr>
              <p:cNvSpPr/>
              <p:nvPr/>
            </p:nvSpPr>
            <p:spPr>
              <a:xfrm>
                <a:off x="2789024" y="4777173"/>
                <a:ext cx="8456" cy="647"/>
              </a:xfrm>
              <a:custGeom>
                <a:avLst/>
                <a:gdLst>
                  <a:gd name="connsiteX0" fmla="*/ 0 w 14566"/>
                  <a:gd name="connsiteY0" fmla="*/ 0 h 647"/>
                  <a:gd name="connsiteX1" fmla="*/ 14567 w 14566"/>
                  <a:gd name="connsiteY1" fmla="*/ 648 h 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566" h="647">
                    <a:moveTo>
                      <a:pt x="0" y="0"/>
                    </a:moveTo>
                    <a:lnTo>
                      <a:pt x="14567" y="648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2" name="フリーフォーム 621">
                <a:extLst>
                  <a:ext uri="{FF2B5EF4-FFF2-40B4-BE49-F238E27FC236}">
                    <a16:creationId xmlns:a16="http://schemas.microsoft.com/office/drawing/2014/main" id="{33F19EDC-AFBB-F53B-D637-34FA28FC10B2}"/>
                  </a:ext>
                </a:extLst>
              </p:cNvPr>
              <p:cNvSpPr/>
              <p:nvPr/>
            </p:nvSpPr>
            <p:spPr>
              <a:xfrm>
                <a:off x="2797480" y="4777821"/>
                <a:ext cx="23018" cy="1282"/>
              </a:xfrm>
              <a:custGeom>
                <a:avLst/>
                <a:gdLst>
                  <a:gd name="connsiteX0" fmla="*/ 0 w 39649"/>
                  <a:gd name="connsiteY0" fmla="*/ 0 h 1282"/>
                  <a:gd name="connsiteX1" fmla="*/ 39649 w 39649"/>
                  <a:gd name="connsiteY1" fmla="*/ 1283 h 1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1282">
                    <a:moveTo>
                      <a:pt x="0" y="0"/>
                    </a:moveTo>
                    <a:lnTo>
                      <a:pt x="39649" y="1283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3" name="フリーフォーム 622">
                <a:extLst>
                  <a:ext uri="{FF2B5EF4-FFF2-40B4-BE49-F238E27FC236}">
                    <a16:creationId xmlns:a16="http://schemas.microsoft.com/office/drawing/2014/main" id="{0C7D7213-89FF-DCBC-DA90-5075B6D191F8}"/>
                  </a:ext>
                </a:extLst>
              </p:cNvPr>
              <p:cNvSpPr/>
              <p:nvPr/>
            </p:nvSpPr>
            <p:spPr>
              <a:xfrm>
                <a:off x="2820498" y="4779103"/>
                <a:ext cx="16301" cy="1066"/>
              </a:xfrm>
              <a:custGeom>
                <a:avLst/>
                <a:gdLst>
                  <a:gd name="connsiteX0" fmla="*/ 0 w 28079"/>
                  <a:gd name="connsiteY0" fmla="*/ 0 h 1066"/>
                  <a:gd name="connsiteX1" fmla="*/ 28080 w 28079"/>
                  <a:gd name="connsiteY1" fmla="*/ 1067 h 1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079" h="1066">
                    <a:moveTo>
                      <a:pt x="0" y="0"/>
                    </a:moveTo>
                    <a:lnTo>
                      <a:pt x="28080" y="1067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4" name="フリーフォーム 623">
                <a:extLst>
                  <a:ext uri="{FF2B5EF4-FFF2-40B4-BE49-F238E27FC236}">
                    <a16:creationId xmlns:a16="http://schemas.microsoft.com/office/drawing/2014/main" id="{AC605034-9AD4-1281-726A-AEEBBCD60F7E}"/>
                  </a:ext>
                </a:extLst>
              </p:cNvPr>
              <p:cNvSpPr/>
              <p:nvPr/>
            </p:nvSpPr>
            <p:spPr>
              <a:xfrm>
                <a:off x="2860687" y="4781669"/>
                <a:ext cx="5847" cy="215"/>
              </a:xfrm>
              <a:custGeom>
                <a:avLst/>
                <a:gdLst>
                  <a:gd name="connsiteX0" fmla="*/ 0 w 10071"/>
                  <a:gd name="connsiteY0" fmla="*/ 0 h 215"/>
                  <a:gd name="connsiteX1" fmla="*/ 10071 w 10071"/>
                  <a:gd name="connsiteY1" fmla="*/ 216 h 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71" h="215">
                    <a:moveTo>
                      <a:pt x="0" y="0"/>
                    </a:moveTo>
                    <a:lnTo>
                      <a:pt x="10071" y="216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5" name="フリーフォーム 624">
                <a:extLst>
                  <a:ext uri="{FF2B5EF4-FFF2-40B4-BE49-F238E27FC236}">
                    <a16:creationId xmlns:a16="http://schemas.microsoft.com/office/drawing/2014/main" id="{06CF04AC-B326-F083-4C9D-148D75F9C1CD}"/>
                  </a:ext>
                </a:extLst>
              </p:cNvPr>
              <p:cNvSpPr/>
              <p:nvPr/>
            </p:nvSpPr>
            <p:spPr>
              <a:xfrm>
                <a:off x="2866534" y="4781885"/>
                <a:ext cx="23018" cy="1295"/>
              </a:xfrm>
              <a:custGeom>
                <a:avLst/>
                <a:gdLst>
                  <a:gd name="connsiteX0" fmla="*/ 0 w 39649"/>
                  <a:gd name="connsiteY0" fmla="*/ 0 h 1295"/>
                  <a:gd name="connsiteX1" fmla="*/ 39650 w 39649"/>
                  <a:gd name="connsiteY1" fmla="*/ 1295 h 1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1295">
                    <a:moveTo>
                      <a:pt x="0" y="0"/>
                    </a:moveTo>
                    <a:lnTo>
                      <a:pt x="39650" y="1295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6" name="フリーフォーム 625">
                <a:extLst>
                  <a:ext uri="{FF2B5EF4-FFF2-40B4-BE49-F238E27FC236}">
                    <a16:creationId xmlns:a16="http://schemas.microsoft.com/office/drawing/2014/main" id="{D46E0E9E-4922-3AAB-ACB5-EEB866190299}"/>
                  </a:ext>
                </a:extLst>
              </p:cNvPr>
              <p:cNvSpPr/>
              <p:nvPr/>
            </p:nvSpPr>
            <p:spPr>
              <a:xfrm>
                <a:off x="2889551" y="4783180"/>
                <a:ext cx="18911" cy="1066"/>
              </a:xfrm>
              <a:custGeom>
                <a:avLst/>
                <a:gdLst>
                  <a:gd name="connsiteX0" fmla="*/ 0 w 32575"/>
                  <a:gd name="connsiteY0" fmla="*/ 0 h 1066"/>
                  <a:gd name="connsiteX1" fmla="*/ 32575 w 32575"/>
                  <a:gd name="connsiteY1" fmla="*/ 1067 h 1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575" h="1066">
                    <a:moveTo>
                      <a:pt x="0" y="0"/>
                    </a:moveTo>
                    <a:lnTo>
                      <a:pt x="32575" y="1067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7" name="フリーフォーム 626">
                <a:extLst>
                  <a:ext uri="{FF2B5EF4-FFF2-40B4-BE49-F238E27FC236}">
                    <a16:creationId xmlns:a16="http://schemas.microsoft.com/office/drawing/2014/main" id="{EDD34BFF-B325-7C79-EDFD-8CABCAE20A77}"/>
                  </a:ext>
                </a:extLst>
              </p:cNvPr>
              <p:cNvSpPr/>
              <p:nvPr/>
            </p:nvSpPr>
            <p:spPr>
              <a:xfrm>
                <a:off x="2932351" y="4785314"/>
                <a:ext cx="3229" cy="215"/>
              </a:xfrm>
              <a:custGeom>
                <a:avLst/>
                <a:gdLst>
                  <a:gd name="connsiteX0" fmla="*/ 0 w 5562"/>
                  <a:gd name="connsiteY0" fmla="*/ 0 h 215"/>
                  <a:gd name="connsiteX1" fmla="*/ 5563 w 5562"/>
                  <a:gd name="connsiteY1" fmla="*/ 216 h 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62" h="215">
                    <a:moveTo>
                      <a:pt x="0" y="0"/>
                    </a:moveTo>
                    <a:lnTo>
                      <a:pt x="5563" y="216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8" name="フリーフォーム 627">
                <a:extLst>
                  <a:ext uri="{FF2B5EF4-FFF2-40B4-BE49-F238E27FC236}">
                    <a16:creationId xmlns:a16="http://schemas.microsoft.com/office/drawing/2014/main" id="{C723B3B5-FBEB-D13E-2A0F-8AA3C0288C2E}"/>
                  </a:ext>
                </a:extLst>
              </p:cNvPr>
              <p:cNvSpPr/>
              <p:nvPr/>
            </p:nvSpPr>
            <p:spPr>
              <a:xfrm>
                <a:off x="2935579" y="4785530"/>
                <a:ext cx="23018" cy="1079"/>
              </a:xfrm>
              <a:custGeom>
                <a:avLst/>
                <a:gdLst>
                  <a:gd name="connsiteX0" fmla="*/ 0 w 39649"/>
                  <a:gd name="connsiteY0" fmla="*/ 0 h 1079"/>
                  <a:gd name="connsiteX1" fmla="*/ 39649 w 39649"/>
                  <a:gd name="connsiteY1" fmla="*/ 1079 h 1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1079">
                    <a:moveTo>
                      <a:pt x="0" y="0"/>
                    </a:moveTo>
                    <a:lnTo>
                      <a:pt x="39649" y="1079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9" name="フリーフォーム 628">
                <a:extLst>
                  <a:ext uri="{FF2B5EF4-FFF2-40B4-BE49-F238E27FC236}">
                    <a16:creationId xmlns:a16="http://schemas.microsoft.com/office/drawing/2014/main" id="{AD846AD1-3AC1-B780-5667-9B915045794B}"/>
                  </a:ext>
                </a:extLst>
              </p:cNvPr>
              <p:cNvSpPr/>
              <p:nvPr/>
            </p:nvSpPr>
            <p:spPr>
              <a:xfrm>
                <a:off x="2958598" y="4786609"/>
                <a:ext cx="21528" cy="1282"/>
              </a:xfrm>
              <a:custGeom>
                <a:avLst/>
                <a:gdLst>
                  <a:gd name="connsiteX0" fmla="*/ 0 w 37083"/>
                  <a:gd name="connsiteY0" fmla="*/ 0 h 1282"/>
                  <a:gd name="connsiteX1" fmla="*/ 37084 w 37083"/>
                  <a:gd name="connsiteY1" fmla="*/ 1283 h 1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7083" h="1282">
                    <a:moveTo>
                      <a:pt x="0" y="0"/>
                    </a:moveTo>
                    <a:lnTo>
                      <a:pt x="37084" y="1283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0" name="フリーフォーム 629">
                <a:extLst>
                  <a:ext uri="{FF2B5EF4-FFF2-40B4-BE49-F238E27FC236}">
                    <a16:creationId xmlns:a16="http://schemas.microsoft.com/office/drawing/2014/main" id="{D7CD5C25-86E3-C5ED-248E-66CAE4ABB85F}"/>
                  </a:ext>
                </a:extLst>
              </p:cNvPr>
              <p:cNvSpPr/>
              <p:nvPr/>
            </p:nvSpPr>
            <p:spPr>
              <a:xfrm>
                <a:off x="3004014" y="4788959"/>
                <a:ext cx="744" cy="1270"/>
              </a:xfrm>
              <a:custGeom>
                <a:avLst/>
                <a:gdLst>
                  <a:gd name="connsiteX0" fmla="*/ 0 w 1282"/>
                  <a:gd name="connsiteY0" fmla="*/ 0 h 1270"/>
                  <a:gd name="connsiteX1" fmla="*/ 1283 w 1282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2" h="1270">
                    <a:moveTo>
                      <a:pt x="0" y="0"/>
                    </a:moveTo>
                    <a:lnTo>
                      <a:pt x="1283" y="0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1" name="フリーフォーム 630">
                <a:extLst>
                  <a:ext uri="{FF2B5EF4-FFF2-40B4-BE49-F238E27FC236}">
                    <a16:creationId xmlns:a16="http://schemas.microsoft.com/office/drawing/2014/main" id="{17658BE5-8180-DE40-9CAE-7581BD5D6766}"/>
                  </a:ext>
                </a:extLst>
              </p:cNvPr>
              <p:cNvSpPr/>
              <p:nvPr/>
            </p:nvSpPr>
            <p:spPr>
              <a:xfrm>
                <a:off x="3004758" y="4788959"/>
                <a:ext cx="23018" cy="1079"/>
              </a:xfrm>
              <a:custGeom>
                <a:avLst/>
                <a:gdLst>
                  <a:gd name="connsiteX0" fmla="*/ 0 w 39649"/>
                  <a:gd name="connsiteY0" fmla="*/ 0 h 1079"/>
                  <a:gd name="connsiteX1" fmla="*/ 39649 w 39649"/>
                  <a:gd name="connsiteY1" fmla="*/ 1079 h 1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1079">
                    <a:moveTo>
                      <a:pt x="0" y="0"/>
                    </a:moveTo>
                    <a:lnTo>
                      <a:pt x="39649" y="1079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2" name="フリーフォーム 631">
                <a:extLst>
                  <a:ext uri="{FF2B5EF4-FFF2-40B4-BE49-F238E27FC236}">
                    <a16:creationId xmlns:a16="http://schemas.microsoft.com/office/drawing/2014/main" id="{12387E8F-918C-975A-C903-3EDBE264FD50}"/>
                  </a:ext>
                </a:extLst>
              </p:cNvPr>
              <p:cNvSpPr/>
              <p:nvPr/>
            </p:nvSpPr>
            <p:spPr>
              <a:xfrm>
                <a:off x="3027776" y="4790038"/>
                <a:ext cx="23018" cy="850"/>
              </a:xfrm>
              <a:custGeom>
                <a:avLst/>
                <a:gdLst>
                  <a:gd name="connsiteX0" fmla="*/ 0 w 39649"/>
                  <a:gd name="connsiteY0" fmla="*/ 0 h 850"/>
                  <a:gd name="connsiteX1" fmla="*/ 39649 w 39649"/>
                  <a:gd name="connsiteY1" fmla="*/ 851 h 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850">
                    <a:moveTo>
                      <a:pt x="0" y="0"/>
                    </a:moveTo>
                    <a:lnTo>
                      <a:pt x="39649" y="851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3" name="フリーフォーム 632">
                <a:extLst>
                  <a:ext uri="{FF2B5EF4-FFF2-40B4-BE49-F238E27FC236}">
                    <a16:creationId xmlns:a16="http://schemas.microsoft.com/office/drawing/2014/main" id="{D4580A8B-8955-FA29-A63D-492EE7ED6D90}"/>
                  </a:ext>
                </a:extLst>
              </p:cNvPr>
              <p:cNvSpPr/>
              <p:nvPr/>
            </p:nvSpPr>
            <p:spPr>
              <a:xfrm>
                <a:off x="3050794" y="4790889"/>
                <a:ext cx="995" cy="1270"/>
              </a:xfrm>
              <a:custGeom>
                <a:avLst/>
                <a:gdLst>
                  <a:gd name="connsiteX0" fmla="*/ 0 w 1714"/>
                  <a:gd name="connsiteY0" fmla="*/ 0 h 1270"/>
                  <a:gd name="connsiteX1" fmla="*/ 1714 w 1714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4" h="1270">
                    <a:moveTo>
                      <a:pt x="0" y="0"/>
                    </a:moveTo>
                    <a:lnTo>
                      <a:pt x="1714" y="0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4" name="フリーフォーム 633">
                <a:extLst>
                  <a:ext uri="{FF2B5EF4-FFF2-40B4-BE49-F238E27FC236}">
                    <a16:creationId xmlns:a16="http://schemas.microsoft.com/office/drawing/2014/main" id="{2E6C1E88-34AD-2309-F45F-C56505A8405F}"/>
                  </a:ext>
                </a:extLst>
              </p:cNvPr>
              <p:cNvSpPr/>
              <p:nvPr/>
            </p:nvSpPr>
            <p:spPr>
              <a:xfrm>
                <a:off x="3075678" y="4791956"/>
                <a:ext cx="21145" cy="863"/>
              </a:xfrm>
              <a:custGeom>
                <a:avLst/>
                <a:gdLst>
                  <a:gd name="connsiteX0" fmla="*/ 0 w 36423"/>
                  <a:gd name="connsiteY0" fmla="*/ 0 h 863"/>
                  <a:gd name="connsiteX1" fmla="*/ 36424 w 36423"/>
                  <a:gd name="connsiteY1" fmla="*/ 864 h 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6423" h="863">
                    <a:moveTo>
                      <a:pt x="0" y="0"/>
                    </a:moveTo>
                    <a:lnTo>
                      <a:pt x="36424" y="864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5" name="フリーフォーム 634">
                <a:extLst>
                  <a:ext uri="{FF2B5EF4-FFF2-40B4-BE49-F238E27FC236}">
                    <a16:creationId xmlns:a16="http://schemas.microsoft.com/office/drawing/2014/main" id="{5FA68556-F630-292E-B631-1806288033E8}"/>
                  </a:ext>
                </a:extLst>
              </p:cNvPr>
              <p:cNvSpPr/>
              <p:nvPr/>
            </p:nvSpPr>
            <p:spPr>
              <a:xfrm>
                <a:off x="3096822" y="4792819"/>
                <a:ext cx="23018" cy="850"/>
              </a:xfrm>
              <a:custGeom>
                <a:avLst/>
                <a:gdLst>
                  <a:gd name="connsiteX0" fmla="*/ 0 w 39649"/>
                  <a:gd name="connsiteY0" fmla="*/ 0 h 850"/>
                  <a:gd name="connsiteX1" fmla="*/ 39649 w 39649"/>
                  <a:gd name="connsiteY1" fmla="*/ 851 h 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850">
                    <a:moveTo>
                      <a:pt x="0" y="0"/>
                    </a:moveTo>
                    <a:lnTo>
                      <a:pt x="39649" y="851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6" name="フリーフォーム 635">
                <a:extLst>
                  <a:ext uri="{FF2B5EF4-FFF2-40B4-BE49-F238E27FC236}">
                    <a16:creationId xmlns:a16="http://schemas.microsoft.com/office/drawing/2014/main" id="{69FC9449-EB1B-E0D4-A1E3-0A1A6955476F}"/>
                  </a:ext>
                </a:extLst>
              </p:cNvPr>
              <p:cNvSpPr/>
              <p:nvPr/>
            </p:nvSpPr>
            <p:spPr>
              <a:xfrm>
                <a:off x="3119841" y="4793670"/>
                <a:ext cx="3613" cy="215"/>
              </a:xfrm>
              <a:custGeom>
                <a:avLst/>
                <a:gdLst>
                  <a:gd name="connsiteX0" fmla="*/ 0 w 6223"/>
                  <a:gd name="connsiteY0" fmla="*/ 0 h 215"/>
                  <a:gd name="connsiteX1" fmla="*/ 6223 w 6223"/>
                  <a:gd name="connsiteY1" fmla="*/ 216 h 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223" h="215">
                    <a:moveTo>
                      <a:pt x="0" y="0"/>
                    </a:moveTo>
                    <a:lnTo>
                      <a:pt x="6223" y="216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7" name="フリーフォーム 636">
                <a:extLst>
                  <a:ext uri="{FF2B5EF4-FFF2-40B4-BE49-F238E27FC236}">
                    <a16:creationId xmlns:a16="http://schemas.microsoft.com/office/drawing/2014/main" id="{71120DED-74DF-4340-ED1E-E32B8567DCD5}"/>
                  </a:ext>
                </a:extLst>
              </p:cNvPr>
              <p:cNvSpPr/>
              <p:nvPr/>
            </p:nvSpPr>
            <p:spPr>
              <a:xfrm>
                <a:off x="3147341" y="4794966"/>
                <a:ext cx="18535" cy="635"/>
              </a:xfrm>
              <a:custGeom>
                <a:avLst/>
                <a:gdLst>
                  <a:gd name="connsiteX0" fmla="*/ 0 w 31927"/>
                  <a:gd name="connsiteY0" fmla="*/ 0 h 635"/>
                  <a:gd name="connsiteX1" fmla="*/ 31928 w 31927"/>
                  <a:gd name="connsiteY1" fmla="*/ 635 h 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927" h="635">
                    <a:moveTo>
                      <a:pt x="0" y="0"/>
                    </a:moveTo>
                    <a:lnTo>
                      <a:pt x="31928" y="635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8" name="フリーフォーム 637">
                <a:extLst>
                  <a:ext uri="{FF2B5EF4-FFF2-40B4-BE49-F238E27FC236}">
                    <a16:creationId xmlns:a16="http://schemas.microsoft.com/office/drawing/2014/main" id="{693A8AE7-31AA-2F17-81BF-1A5A91A11727}"/>
                  </a:ext>
                </a:extLst>
              </p:cNvPr>
              <p:cNvSpPr/>
              <p:nvPr/>
            </p:nvSpPr>
            <p:spPr>
              <a:xfrm>
                <a:off x="3165876" y="4795601"/>
                <a:ext cx="23018" cy="863"/>
              </a:xfrm>
              <a:custGeom>
                <a:avLst/>
                <a:gdLst>
                  <a:gd name="connsiteX0" fmla="*/ 0 w 39649"/>
                  <a:gd name="connsiteY0" fmla="*/ 0 h 863"/>
                  <a:gd name="connsiteX1" fmla="*/ 39650 w 39649"/>
                  <a:gd name="connsiteY1" fmla="*/ 864 h 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863">
                    <a:moveTo>
                      <a:pt x="0" y="0"/>
                    </a:moveTo>
                    <a:lnTo>
                      <a:pt x="39650" y="864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9" name="フリーフォーム 638">
                <a:extLst>
                  <a:ext uri="{FF2B5EF4-FFF2-40B4-BE49-F238E27FC236}">
                    <a16:creationId xmlns:a16="http://schemas.microsoft.com/office/drawing/2014/main" id="{776A5CCC-A03D-E269-694E-0AA9FF6028AF}"/>
                  </a:ext>
                </a:extLst>
              </p:cNvPr>
              <p:cNvSpPr/>
              <p:nvPr/>
            </p:nvSpPr>
            <p:spPr>
              <a:xfrm>
                <a:off x="3188894" y="4796464"/>
                <a:ext cx="6222" cy="215"/>
              </a:xfrm>
              <a:custGeom>
                <a:avLst/>
                <a:gdLst>
                  <a:gd name="connsiteX0" fmla="*/ 0 w 10718"/>
                  <a:gd name="connsiteY0" fmla="*/ 0 h 215"/>
                  <a:gd name="connsiteX1" fmla="*/ 10719 w 10718"/>
                  <a:gd name="connsiteY1" fmla="*/ 216 h 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718" h="215">
                    <a:moveTo>
                      <a:pt x="0" y="0"/>
                    </a:moveTo>
                    <a:lnTo>
                      <a:pt x="10719" y="216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0" name="フリーフォーム 639">
                <a:extLst>
                  <a:ext uri="{FF2B5EF4-FFF2-40B4-BE49-F238E27FC236}">
                    <a16:creationId xmlns:a16="http://schemas.microsoft.com/office/drawing/2014/main" id="{A788EEA4-3736-395C-258F-82F31A41E6F7}"/>
                  </a:ext>
                </a:extLst>
              </p:cNvPr>
              <p:cNvSpPr/>
              <p:nvPr/>
            </p:nvSpPr>
            <p:spPr>
              <a:xfrm>
                <a:off x="3219005" y="4797315"/>
                <a:ext cx="15925" cy="647"/>
              </a:xfrm>
              <a:custGeom>
                <a:avLst/>
                <a:gdLst>
                  <a:gd name="connsiteX0" fmla="*/ 0 w 27432"/>
                  <a:gd name="connsiteY0" fmla="*/ 0 h 647"/>
                  <a:gd name="connsiteX1" fmla="*/ 27432 w 27432"/>
                  <a:gd name="connsiteY1" fmla="*/ 648 h 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7432" h="647">
                    <a:moveTo>
                      <a:pt x="0" y="0"/>
                    </a:moveTo>
                    <a:lnTo>
                      <a:pt x="27432" y="648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1" name="フリーフォーム 640">
                <a:extLst>
                  <a:ext uri="{FF2B5EF4-FFF2-40B4-BE49-F238E27FC236}">
                    <a16:creationId xmlns:a16="http://schemas.microsoft.com/office/drawing/2014/main" id="{98D19F58-0679-0B40-0D43-F3D884FB6F40}"/>
                  </a:ext>
                </a:extLst>
              </p:cNvPr>
              <p:cNvSpPr/>
              <p:nvPr/>
            </p:nvSpPr>
            <p:spPr>
              <a:xfrm>
                <a:off x="3234930" y="4797963"/>
                <a:ext cx="23010" cy="850"/>
              </a:xfrm>
              <a:custGeom>
                <a:avLst/>
                <a:gdLst>
                  <a:gd name="connsiteX0" fmla="*/ 0 w 39636"/>
                  <a:gd name="connsiteY0" fmla="*/ 0 h 850"/>
                  <a:gd name="connsiteX1" fmla="*/ 39637 w 39636"/>
                  <a:gd name="connsiteY1" fmla="*/ 851 h 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36" h="850">
                    <a:moveTo>
                      <a:pt x="0" y="0"/>
                    </a:moveTo>
                    <a:lnTo>
                      <a:pt x="39637" y="851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2" name="フリーフォーム 641">
                <a:extLst>
                  <a:ext uri="{FF2B5EF4-FFF2-40B4-BE49-F238E27FC236}">
                    <a16:creationId xmlns:a16="http://schemas.microsoft.com/office/drawing/2014/main" id="{554027ED-3229-58B2-E923-CC0EFFE45F8D}"/>
                  </a:ext>
                </a:extLst>
              </p:cNvPr>
              <p:cNvSpPr/>
              <p:nvPr/>
            </p:nvSpPr>
            <p:spPr>
              <a:xfrm>
                <a:off x="3257940" y="4798814"/>
                <a:ext cx="8840" cy="215"/>
              </a:xfrm>
              <a:custGeom>
                <a:avLst/>
                <a:gdLst>
                  <a:gd name="connsiteX0" fmla="*/ 0 w 15227"/>
                  <a:gd name="connsiteY0" fmla="*/ 0 h 215"/>
                  <a:gd name="connsiteX1" fmla="*/ 15227 w 15227"/>
                  <a:gd name="connsiteY1" fmla="*/ 216 h 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27" h="215">
                    <a:moveTo>
                      <a:pt x="0" y="0"/>
                    </a:moveTo>
                    <a:lnTo>
                      <a:pt x="15227" y="216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3" name="フリーフォーム 642">
                <a:extLst>
                  <a:ext uri="{FF2B5EF4-FFF2-40B4-BE49-F238E27FC236}">
                    <a16:creationId xmlns:a16="http://schemas.microsoft.com/office/drawing/2014/main" id="{FE66B80D-D588-8EE1-F3BC-642241ABCB8C}"/>
                  </a:ext>
                </a:extLst>
              </p:cNvPr>
              <p:cNvSpPr/>
              <p:nvPr/>
            </p:nvSpPr>
            <p:spPr>
              <a:xfrm>
                <a:off x="3290668" y="4799677"/>
                <a:ext cx="13433" cy="431"/>
              </a:xfrm>
              <a:custGeom>
                <a:avLst/>
                <a:gdLst>
                  <a:gd name="connsiteX0" fmla="*/ 0 w 23139"/>
                  <a:gd name="connsiteY0" fmla="*/ 0 h 431"/>
                  <a:gd name="connsiteX1" fmla="*/ 23140 w 23139"/>
                  <a:gd name="connsiteY1" fmla="*/ 432 h 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139" h="431">
                    <a:moveTo>
                      <a:pt x="0" y="0"/>
                    </a:moveTo>
                    <a:lnTo>
                      <a:pt x="23140" y="43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4" name="フリーフォーム 643">
                <a:extLst>
                  <a:ext uri="{FF2B5EF4-FFF2-40B4-BE49-F238E27FC236}">
                    <a16:creationId xmlns:a16="http://schemas.microsoft.com/office/drawing/2014/main" id="{B2CFCFC3-AE89-9CBB-B86B-8A82C9E0A05D}"/>
                  </a:ext>
                </a:extLst>
              </p:cNvPr>
              <p:cNvSpPr/>
              <p:nvPr/>
            </p:nvSpPr>
            <p:spPr>
              <a:xfrm>
                <a:off x="3304101" y="4800109"/>
                <a:ext cx="23018" cy="850"/>
              </a:xfrm>
              <a:custGeom>
                <a:avLst/>
                <a:gdLst>
                  <a:gd name="connsiteX0" fmla="*/ 0 w 39649"/>
                  <a:gd name="connsiteY0" fmla="*/ 0 h 850"/>
                  <a:gd name="connsiteX1" fmla="*/ 39649 w 39649"/>
                  <a:gd name="connsiteY1" fmla="*/ 851 h 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850">
                    <a:moveTo>
                      <a:pt x="0" y="0"/>
                    </a:moveTo>
                    <a:lnTo>
                      <a:pt x="39649" y="851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5" name="フリーフォーム 644">
                <a:extLst>
                  <a:ext uri="{FF2B5EF4-FFF2-40B4-BE49-F238E27FC236}">
                    <a16:creationId xmlns:a16="http://schemas.microsoft.com/office/drawing/2014/main" id="{77DC4321-EDEB-C36A-AFF1-9322E13CAF5D}"/>
                  </a:ext>
                </a:extLst>
              </p:cNvPr>
              <p:cNvSpPr/>
              <p:nvPr/>
            </p:nvSpPr>
            <p:spPr>
              <a:xfrm>
                <a:off x="3327119" y="4800960"/>
                <a:ext cx="11324" cy="431"/>
              </a:xfrm>
              <a:custGeom>
                <a:avLst/>
                <a:gdLst>
                  <a:gd name="connsiteX0" fmla="*/ 0 w 19507"/>
                  <a:gd name="connsiteY0" fmla="*/ 0 h 431"/>
                  <a:gd name="connsiteX1" fmla="*/ 19507 w 19507"/>
                  <a:gd name="connsiteY1" fmla="*/ 432 h 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507" h="431">
                    <a:moveTo>
                      <a:pt x="0" y="0"/>
                    </a:moveTo>
                    <a:lnTo>
                      <a:pt x="19507" y="43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6" name="フリーフォーム 645">
                <a:extLst>
                  <a:ext uri="{FF2B5EF4-FFF2-40B4-BE49-F238E27FC236}">
                    <a16:creationId xmlns:a16="http://schemas.microsoft.com/office/drawing/2014/main" id="{026C4AB8-15B3-4B27-2755-6512B5BC6056}"/>
                  </a:ext>
                </a:extLst>
              </p:cNvPr>
              <p:cNvSpPr/>
              <p:nvPr/>
            </p:nvSpPr>
            <p:spPr>
              <a:xfrm>
                <a:off x="3362332" y="4802040"/>
                <a:ext cx="10823" cy="203"/>
              </a:xfrm>
              <a:custGeom>
                <a:avLst/>
                <a:gdLst>
                  <a:gd name="connsiteX0" fmla="*/ 0 w 18643"/>
                  <a:gd name="connsiteY0" fmla="*/ 0 h 203"/>
                  <a:gd name="connsiteX1" fmla="*/ 18644 w 18643"/>
                  <a:gd name="connsiteY1" fmla="*/ 203 h 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643" h="203">
                    <a:moveTo>
                      <a:pt x="0" y="0"/>
                    </a:moveTo>
                    <a:lnTo>
                      <a:pt x="18644" y="203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7" name="フリーフォーム 646">
                <a:extLst>
                  <a:ext uri="{FF2B5EF4-FFF2-40B4-BE49-F238E27FC236}">
                    <a16:creationId xmlns:a16="http://schemas.microsoft.com/office/drawing/2014/main" id="{D73AACB1-B1DB-57D0-EA33-A7E4BB98A1A1}"/>
                  </a:ext>
                </a:extLst>
              </p:cNvPr>
              <p:cNvSpPr/>
              <p:nvPr/>
            </p:nvSpPr>
            <p:spPr>
              <a:xfrm>
                <a:off x="3373154" y="4802243"/>
                <a:ext cx="23018" cy="647"/>
              </a:xfrm>
              <a:custGeom>
                <a:avLst/>
                <a:gdLst>
                  <a:gd name="connsiteX0" fmla="*/ 0 w 39649"/>
                  <a:gd name="connsiteY0" fmla="*/ 0 h 647"/>
                  <a:gd name="connsiteX1" fmla="*/ 39649 w 39649"/>
                  <a:gd name="connsiteY1" fmla="*/ 648 h 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647">
                    <a:moveTo>
                      <a:pt x="0" y="0"/>
                    </a:moveTo>
                    <a:lnTo>
                      <a:pt x="39649" y="648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8" name="フリーフォーム 647">
                <a:extLst>
                  <a:ext uri="{FF2B5EF4-FFF2-40B4-BE49-F238E27FC236}">
                    <a16:creationId xmlns:a16="http://schemas.microsoft.com/office/drawing/2014/main" id="{1994EE27-9AB6-823F-854B-406C31CDCA09}"/>
                  </a:ext>
                </a:extLst>
              </p:cNvPr>
              <p:cNvSpPr/>
              <p:nvPr/>
            </p:nvSpPr>
            <p:spPr>
              <a:xfrm>
                <a:off x="3396173" y="4802891"/>
                <a:ext cx="13935" cy="431"/>
              </a:xfrm>
              <a:custGeom>
                <a:avLst/>
                <a:gdLst>
                  <a:gd name="connsiteX0" fmla="*/ 0 w 24003"/>
                  <a:gd name="connsiteY0" fmla="*/ 0 h 431"/>
                  <a:gd name="connsiteX1" fmla="*/ 24003 w 24003"/>
                  <a:gd name="connsiteY1" fmla="*/ 432 h 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003" h="431">
                    <a:moveTo>
                      <a:pt x="0" y="0"/>
                    </a:moveTo>
                    <a:lnTo>
                      <a:pt x="24003" y="43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9" name="フリーフォーム 648">
                <a:extLst>
                  <a:ext uri="{FF2B5EF4-FFF2-40B4-BE49-F238E27FC236}">
                    <a16:creationId xmlns:a16="http://schemas.microsoft.com/office/drawing/2014/main" id="{C6A2C85A-4A0E-E743-42B2-52A077912B63}"/>
                  </a:ext>
                </a:extLst>
              </p:cNvPr>
              <p:cNvSpPr/>
              <p:nvPr/>
            </p:nvSpPr>
            <p:spPr>
              <a:xfrm>
                <a:off x="3433995" y="4803957"/>
                <a:ext cx="8206" cy="215"/>
              </a:xfrm>
              <a:custGeom>
                <a:avLst/>
                <a:gdLst>
                  <a:gd name="connsiteX0" fmla="*/ 0 w 14135"/>
                  <a:gd name="connsiteY0" fmla="*/ 0 h 215"/>
                  <a:gd name="connsiteX1" fmla="*/ 14135 w 14135"/>
                  <a:gd name="connsiteY1" fmla="*/ 216 h 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135" h="215">
                    <a:moveTo>
                      <a:pt x="0" y="0"/>
                    </a:moveTo>
                    <a:lnTo>
                      <a:pt x="14135" y="216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0" name="フリーフォーム 649">
                <a:extLst>
                  <a:ext uri="{FF2B5EF4-FFF2-40B4-BE49-F238E27FC236}">
                    <a16:creationId xmlns:a16="http://schemas.microsoft.com/office/drawing/2014/main" id="{519C0BFB-FC34-1924-4C43-BCAEDB37C9DA}"/>
                  </a:ext>
                </a:extLst>
              </p:cNvPr>
              <p:cNvSpPr/>
              <p:nvPr/>
            </p:nvSpPr>
            <p:spPr>
              <a:xfrm>
                <a:off x="3442201" y="4804173"/>
                <a:ext cx="23018" cy="647"/>
              </a:xfrm>
              <a:custGeom>
                <a:avLst/>
                <a:gdLst>
                  <a:gd name="connsiteX0" fmla="*/ 0 w 39649"/>
                  <a:gd name="connsiteY0" fmla="*/ 0 h 647"/>
                  <a:gd name="connsiteX1" fmla="*/ 39649 w 39649"/>
                  <a:gd name="connsiteY1" fmla="*/ 648 h 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647">
                    <a:moveTo>
                      <a:pt x="0" y="0"/>
                    </a:moveTo>
                    <a:lnTo>
                      <a:pt x="39649" y="648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1" name="フリーフォーム 650">
                <a:extLst>
                  <a:ext uri="{FF2B5EF4-FFF2-40B4-BE49-F238E27FC236}">
                    <a16:creationId xmlns:a16="http://schemas.microsoft.com/office/drawing/2014/main" id="{0E9EA820-6EF1-ECB1-E377-4B7123D1EBF9}"/>
                  </a:ext>
                </a:extLst>
              </p:cNvPr>
              <p:cNvSpPr/>
              <p:nvPr/>
            </p:nvSpPr>
            <p:spPr>
              <a:xfrm>
                <a:off x="3465219" y="4804821"/>
                <a:ext cx="16552" cy="215"/>
              </a:xfrm>
              <a:custGeom>
                <a:avLst/>
                <a:gdLst>
                  <a:gd name="connsiteX0" fmla="*/ 0 w 28511"/>
                  <a:gd name="connsiteY0" fmla="*/ 0 h 215"/>
                  <a:gd name="connsiteX1" fmla="*/ 28512 w 28511"/>
                  <a:gd name="connsiteY1" fmla="*/ 216 h 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11" h="215">
                    <a:moveTo>
                      <a:pt x="0" y="0"/>
                    </a:moveTo>
                    <a:lnTo>
                      <a:pt x="28512" y="216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2" name="フリーフォーム 651">
                <a:extLst>
                  <a:ext uri="{FF2B5EF4-FFF2-40B4-BE49-F238E27FC236}">
                    <a16:creationId xmlns:a16="http://schemas.microsoft.com/office/drawing/2014/main" id="{65E8E0BF-21E2-595D-32BF-B74609464A37}"/>
                  </a:ext>
                </a:extLst>
              </p:cNvPr>
              <p:cNvSpPr/>
              <p:nvPr/>
            </p:nvSpPr>
            <p:spPr>
              <a:xfrm>
                <a:off x="3505659" y="4805672"/>
                <a:ext cx="5596" cy="215"/>
              </a:xfrm>
              <a:custGeom>
                <a:avLst/>
                <a:gdLst>
                  <a:gd name="connsiteX0" fmla="*/ 0 w 9639"/>
                  <a:gd name="connsiteY0" fmla="*/ 0 h 215"/>
                  <a:gd name="connsiteX1" fmla="*/ 9639 w 9639"/>
                  <a:gd name="connsiteY1" fmla="*/ 216 h 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639" h="215">
                    <a:moveTo>
                      <a:pt x="0" y="0"/>
                    </a:moveTo>
                    <a:lnTo>
                      <a:pt x="9639" y="216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3" name="フリーフォーム 652">
                <a:extLst>
                  <a:ext uri="{FF2B5EF4-FFF2-40B4-BE49-F238E27FC236}">
                    <a16:creationId xmlns:a16="http://schemas.microsoft.com/office/drawing/2014/main" id="{4A6DDD6E-2DF9-3E81-7BBB-01147ADE6F6A}"/>
                  </a:ext>
                </a:extLst>
              </p:cNvPr>
              <p:cNvSpPr/>
              <p:nvPr/>
            </p:nvSpPr>
            <p:spPr>
              <a:xfrm>
                <a:off x="3511254" y="4805888"/>
                <a:ext cx="23018" cy="647"/>
              </a:xfrm>
              <a:custGeom>
                <a:avLst/>
                <a:gdLst>
                  <a:gd name="connsiteX0" fmla="*/ 0 w 39649"/>
                  <a:gd name="connsiteY0" fmla="*/ 0 h 647"/>
                  <a:gd name="connsiteX1" fmla="*/ 39649 w 39649"/>
                  <a:gd name="connsiteY1" fmla="*/ 648 h 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647">
                    <a:moveTo>
                      <a:pt x="0" y="0"/>
                    </a:moveTo>
                    <a:lnTo>
                      <a:pt x="39649" y="648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4" name="フリーフォーム 653">
                <a:extLst>
                  <a:ext uri="{FF2B5EF4-FFF2-40B4-BE49-F238E27FC236}">
                    <a16:creationId xmlns:a16="http://schemas.microsoft.com/office/drawing/2014/main" id="{4D6CD13F-6E5B-F60F-463A-00FD4D5381A4}"/>
                  </a:ext>
                </a:extLst>
              </p:cNvPr>
              <p:cNvSpPr/>
              <p:nvPr/>
            </p:nvSpPr>
            <p:spPr>
              <a:xfrm>
                <a:off x="3534272" y="4806535"/>
                <a:ext cx="19162" cy="431"/>
              </a:xfrm>
              <a:custGeom>
                <a:avLst/>
                <a:gdLst>
                  <a:gd name="connsiteX0" fmla="*/ 0 w 33007"/>
                  <a:gd name="connsiteY0" fmla="*/ 0 h 431"/>
                  <a:gd name="connsiteX1" fmla="*/ 33007 w 33007"/>
                  <a:gd name="connsiteY1" fmla="*/ 432 h 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007" h="431">
                    <a:moveTo>
                      <a:pt x="0" y="0"/>
                    </a:moveTo>
                    <a:lnTo>
                      <a:pt x="33007" y="43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5" name="フリーフォーム 654">
                <a:extLst>
                  <a:ext uri="{FF2B5EF4-FFF2-40B4-BE49-F238E27FC236}">
                    <a16:creationId xmlns:a16="http://schemas.microsoft.com/office/drawing/2014/main" id="{368C88AA-1898-7E9D-CD85-B84C38C62651}"/>
                  </a:ext>
                </a:extLst>
              </p:cNvPr>
              <p:cNvSpPr/>
              <p:nvPr/>
            </p:nvSpPr>
            <p:spPr>
              <a:xfrm>
                <a:off x="3577322" y="4807386"/>
                <a:ext cx="2986" cy="1270"/>
              </a:xfrm>
              <a:custGeom>
                <a:avLst/>
                <a:gdLst>
                  <a:gd name="connsiteX0" fmla="*/ 0 w 5143"/>
                  <a:gd name="connsiteY0" fmla="*/ 0 h 1270"/>
                  <a:gd name="connsiteX1" fmla="*/ 5143 w 5143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143" h="1270">
                    <a:moveTo>
                      <a:pt x="0" y="0"/>
                    </a:moveTo>
                    <a:lnTo>
                      <a:pt x="5143" y="0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6" name="フリーフォーム 655">
                <a:extLst>
                  <a:ext uri="{FF2B5EF4-FFF2-40B4-BE49-F238E27FC236}">
                    <a16:creationId xmlns:a16="http://schemas.microsoft.com/office/drawing/2014/main" id="{F25449B3-B55F-C5EB-04C5-B98259C9DBF8}"/>
                  </a:ext>
                </a:extLst>
              </p:cNvPr>
              <p:cNvSpPr/>
              <p:nvPr/>
            </p:nvSpPr>
            <p:spPr>
              <a:xfrm>
                <a:off x="3580308" y="4807386"/>
                <a:ext cx="23135" cy="647"/>
              </a:xfrm>
              <a:custGeom>
                <a:avLst/>
                <a:gdLst>
                  <a:gd name="connsiteX0" fmla="*/ 0 w 39852"/>
                  <a:gd name="connsiteY0" fmla="*/ 0 h 647"/>
                  <a:gd name="connsiteX1" fmla="*/ 39853 w 39852"/>
                  <a:gd name="connsiteY1" fmla="*/ 648 h 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852" h="647">
                    <a:moveTo>
                      <a:pt x="0" y="0"/>
                    </a:moveTo>
                    <a:lnTo>
                      <a:pt x="39853" y="648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7" name="フリーフォーム 656">
                <a:extLst>
                  <a:ext uri="{FF2B5EF4-FFF2-40B4-BE49-F238E27FC236}">
                    <a16:creationId xmlns:a16="http://schemas.microsoft.com/office/drawing/2014/main" id="{31B57CA5-4E03-D0B3-1E6F-F5F3A1B4C98F}"/>
                  </a:ext>
                </a:extLst>
              </p:cNvPr>
              <p:cNvSpPr/>
              <p:nvPr/>
            </p:nvSpPr>
            <p:spPr>
              <a:xfrm>
                <a:off x="3603444" y="4808034"/>
                <a:ext cx="21653" cy="431"/>
              </a:xfrm>
              <a:custGeom>
                <a:avLst/>
                <a:gdLst>
                  <a:gd name="connsiteX0" fmla="*/ 0 w 37299"/>
                  <a:gd name="connsiteY0" fmla="*/ 0 h 431"/>
                  <a:gd name="connsiteX1" fmla="*/ 37300 w 37299"/>
                  <a:gd name="connsiteY1" fmla="*/ 432 h 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7299" h="431">
                    <a:moveTo>
                      <a:pt x="0" y="0"/>
                    </a:moveTo>
                    <a:lnTo>
                      <a:pt x="37300" y="43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8" name="フリーフォーム 657">
                <a:extLst>
                  <a:ext uri="{FF2B5EF4-FFF2-40B4-BE49-F238E27FC236}">
                    <a16:creationId xmlns:a16="http://schemas.microsoft.com/office/drawing/2014/main" id="{FC6A29F4-5061-9E50-60B4-8EE335D5794B}"/>
                  </a:ext>
                </a:extLst>
              </p:cNvPr>
              <p:cNvSpPr/>
              <p:nvPr/>
            </p:nvSpPr>
            <p:spPr>
              <a:xfrm>
                <a:off x="3648986" y="4808898"/>
                <a:ext cx="493" cy="1270"/>
              </a:xfrm>
              <a:custGeom>
                <a:avLst/>
                <a:gdLst>
                  <a:gd name="connsiteX0" fmla="*/ 0 w 850"/>
                  <a:gd name="connsiteY0" fmla="*/ 0 h 1270"/>
                  <a:gd name="connsiteX1" fmla="*/ 851 w 850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0" h="1270">
                    <a:moveTo>
                      <a:pt x="0" y="0"/>
                    </a:moveTo>
                    <a:lnTo>
                      <a:pt x="851" y="0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9" name="フリーフォーム 658">
                <a:extLst>
                  <a:ext uri="{FF2B5EF4-FFF2-40B4-BE49-F238E27FC236}">
                    <a16:creationId xmlns:a16="http://schemas.microsoft.com/office/drawing/2014/main" id="{83A63101-396D-D6E1-4CE9-4B03AC3F2CA4}"/>
                  </a:ext>
                </a:extLst>
              </p:cNvPr>
              <p:cNvSpPr/>
              <p:nvPr/>
            </p:nvSpPr>
            <p:spPr>
              <a:xfrm>
                <a:off x="3649480" y="4808898"/>
                <a:ext cx="23018" cy="635"/>
              </a:xfrm>
              <a:custGeom>
                <a:avLst/>
                <a:gdLst>
                  <a:gd name="connsiteX0" fmla="*/ 0 w 39649"/>
                  <a:gd name="connsiteY0" fmla="*/ 0 h 635"/>
                  <a:gd name="connsiteX1" fmla="*/ 39649 w 39649"/>
                  <a:gd name="connsiteY1" fmla="*/ 635 h 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635">
                    <a:moveTo>
                      <a:pt x="0" y="0"/>
                    </a:moveTo>
                    <a:lnTo>
                      <a:pt x="39649" y="635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0" name="フリーフォーム 659">
                <a:extLst>
                  <a:ext uri="{FF2B5EF4-FFF2-40B4-BE49-F238E27FC236}">
                    <a16:creationId xmlns:a16="http://schemas.microsoft.com/office/drawing/2014/main" id="{FC197D2B-F7F5-D9F5-C41F-C22DB4CF6EA7}"/>
                  </a:ext>
                </a:extLst>
              </p:cNvPr>
              <p:cNvSpPr/>
              <p:nvPr/>
            </p:nvSpPr>
            <p:spPr>
              <a:xfrm>
                <a:off x="3672497" y="4809533"/>
                <a:ext cx="23018" cy="431"/>
              </a:xfrm>
              <a:custGeom>
                <a:avLst/>
                <a:gdLst>
                  <a:gd name="connsiteX0" fmla="*/ 0 w 39649"/>
                  <a:gd name="connsiteY0" fmla="*/ 0 h 431"/>
                  <a:gd name="connsiteX1" fmla="*/ 39649 w 39649"/>
                  <a:gd name="connsiteY1" fmla="*/ 432 h 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431">
                    <a:moveTo>
                      <a:pt x="0" y="0"/>
                    </a:moveTo>
                    <a:lnTo>
                      <a:pt x="39649" y="43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1" name="フリーフォーム 660">
                <a:extLst>
                  <a:ext uri="{FF2B5EF4-FFF2-40B4-BE49-F238E27FC236}">
                    <a16:creationId xmlns:a16="http://schemas.microsoft.com/office/drawing/2014/main" id="{1FB8B6EE-4DDF-B29F-E14B-ADA53634DF4D}"/>
                  </a:ext>
                </a:extLst>
              </p:cNvPr>
              <p:cNvSpPr/>
              <p:nvPr/>
            </p:nvSpPr>
            <p:spPr>
              <a:xfrm>
                <a:off x="3695515" y="4809964"/>
                <a:ext cx="1246" cy="1270"/>
              </a:xfrm>
              <a:custGeom>
                <a:avLst/>
                <a:gdLst>
                  <a:gd name="connsiteX0" fmla="*/ 0 w 2146"/>
                  <a:gd name="connsiteY0" fmla="*/ 0 h 1270"/>
                  <a:gd name="connsiteX1" fmla="*/ 2146 w 2146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46" h="1270">
                    <a:moveTo>
                      <a:pt x="0" y="0"/>
                    </a:moveTo>
                    <a:lnTo>
                      <a:pt x="2146" y="0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2" name="フリーフォーム 661">
                <a:extLst>
                  <a:ext uri="{FF2B5EF4-FFF2-40B4-BE49-F238E27FC236}">
                    <a16:creationId xmlns:a16="http://schemas.microsoft.com/office/drawing/2014/main" id="{06782640-7C6B-910C-98AA-AE3A69DD054D}"/>
                  </a:ext>
                </a:extLst>
              </p:cNvPr>
              <p:cNvSpPr/>
              <p:nvPr/>
            </p:nvSpPr>
            <p:spPr>
              <a:xfrm>
                <a:off x="3720649" y="4810396"/>
                <a:ext cx="20902" cy="419"/>
              </a:xfrm>
              <a:custGeom>
                <a:avLst/>
                <a:gdLst>
                  <a:gd name="connsiteX0" fmla="*/ 0 w 36004"/>
                  <a:gd name="connsiteY0" fmla="*/ 0 h 419"/>
                  <a:gd name="connsiteX1" fmla="*/ 36005 w 36004"/>
                  <a:gd name="connsiteY1" fmla="*/ 419 h 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6004" h="419">
                    <a:moveTo>
                      <a:pt x="0" y="0"/>
                    </a:moveTo>
                    <a:lnTo>
                      <a:pt x="36005" y="419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3" name="フリーフォーム 662">
                <a:extLst>
                  <a:ext uri="{FF2B5EF4-FFF2-40B4-BE49-F238E27FC236}">
                    <a16:creationId xmlns:a16="http://schemas.microsoft.com/office/drawing/2014/main" id="{C7F7B5AD-71CA-DDCE-622A-A932B603155E}"/>
                  </a:ext>
                </a:extLst>
              </p:cNvPr>
              <p:cNvSpPr/>
              <p:nvPr/>
            </p:nvSpPr>
            <p:spPr>
              <a:xfrm>
                <a:off x="3741551" y="4810815"/>
                <a:ext cx="23010" cy="431"/>
              </a:xfrm>
              <a:custGeom>
                <a:avLst/>
                <a:gdLst>
                  <a:gd name="connsiteX0" fmla="*/ 0 w 39636"/>
                  <a:gd name="connsiteY0" fmla="*/ 0 h 431"/>
                  <a:gd name="connsiteX1" fmla="*/ 39637 w 39636"/>
                  <a:gd name="connsiteY1" fmla="*/ 432 h 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36" h="431">
                    <a:moveTo>
                      <a:pt x="0" y="0"/>
                    </a:moveTo>
                    <a:lnTo>
                      <a:pt x="39637" y="43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4" name="フリーフォーム 663">
                <a:extLst>
                  <a:ext uri="{FF2B5EF4-FFF2-40B4-BE49-F238E27FC236}">
                    <a16:creationId xmlns:a16="http://schemas.microsoft.com/office/drawing/2014/main" id="{80B69863-DA7D-D096-E990-2FDC478786BB}"/>
                  </a:ext>
                </a:extLst>
              </p:cNvPr>
              <p:cNvSpPr/>
              <p:nvPr/>
            </p:nvSpPr>
            <p:spPr>
              <a:xfrm>
                <a:off x="3764561" y="4811247"/>
                <a:ext cx="3863" cy="1270"/>
              </a:xfrm>
              <a:custGeom>
                <a:avLst/>
                <a:gdLst>
                  <a:gd name="connsiteX0" fmla="*/ 0 w 6654"/>
                  <a:gd name="connsiteY0" fmla="*/ 0 h 1270"/>
                  <a:gd name="connsiteX1" fmla="*/ 6655 w 6654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54" h="1270">
                    <a:moveTo>
                      <a:pt x="0" y="0"/>
                    </a:moveTo>
                    <a:lnTo>
                      <a:pt x="6655" y="0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5" name="フリーフォーム 664">
                <a:extLst>
                  <a:ext uri="{FF2B5EF4-FFF2-40B4-BE49-F238E27FC236}">
                    <a16:creationId xmlns:a16="http://schemas.microsoft.com/office/drawing/2014/main" id="{B315A3A2-1AE7-46FC-F04D-9B266C94FC51}"/>
                  </a:ext>
                </a:extLst>
              </p:cNvPr>
              <p:cNvSpPr/>
              <p:nvPr/>
            </p:nvSpPr>
            <p:spPr>
              <a:xfrm>
                <a:off x="3792305" y="4811679"/>
                <a:ext cx="18291" cy="431"/>
              </a:xfrm>
              <a:custGeom>
                <a:avLst/>
                <a:gdLst>
                  <a:gd name="connsiteX0" fmla="*/ 0 w 31508"/>
                  <a:gd name="connsiteY0" fmla="*/ 0 h 431"/>
                  <a:gd name="connsiteX1" fmla="*/ 31509 w 31508"/>
                  <a:gd name="connsiteY1" fmla="*/ 432 h 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431">
                    <a:moveTo>
                      <a:pt x="0" y="0"/>
                    </a:moveTo>
                    <a:lnTo>
                      <a:pt x="31509" y="432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6" name="フリーフォーム 665">
                <a:extLst>
                  <a:ext uri="{FF2B5EF4-FFF2-40B4-BE49-F238E27FC236}">
                    <a16:creationId xmlns:a16="http://schemas.microsoft.com/office/drawing/2014/main" id="{9793C612-F0F4-A006-B9D6-4990E2C7DAFF}"/>
                  </a:ext>
                </a:extLst>
              </p:cNvPr>
              <p:cNvSpPr/>
              <p:nvPr/>
            </p:nvSpPr>
            <p:spPr>
              <a:xfrm>
                <a:off x="3810597" y="4812111"/>
                <a:ext cx="23018" cy="419"/>
              </a:xfrm>
              <a:custGeom>
                <a:avLst/>
                <a:gdLst>
                  <a:gd name="connsiteX0" fmla="*/ 0 w 39649"/>
                  <a:gd name="connsiteY0" fmla="*/ 0 h 419"/>
                  <a:gd name="connsiteX1" fmla="*/ 39649 w 39649"/>
                  <a:gd name="connsiteY1" fmla="*/ 419 h 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649" h="419">
                    <a:moveTo>
                      <a:pt x="0" y="0"/>
                    </a:moveTo>
                    <a:lnTo>
                      <a:pt x="39649" y="419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7" name="フリーフォーム 666">
                <a:extLst>
                  <a:ext uri="{FF2B5EF4-FFF2-40B4-BE49-F238E27FC236}">
                    <a16:creationId xmlns:a16="http://schemas.microsoft.com/office/drawing/2014/main" id="{974C190E-AD7F-0616-B516-3A0DE6AB6EC8}"/>
                  </a:ext>
                </a:extLst>
              </p:cNvPr>
              <p:cNvSpPr/>
              <p:nvPr/>
            </p:nvSpPr>
            <p:spPr>
              <a:xfrm>
                <a:off x="3833615" y="4812530"/>
                <a:ext cx="6473" cy="1270"/>
              </a:xfrm>
              <a:custGeom>
                <a:avLst/>
                <a:gdLst>
                  <a:gd name="connsiteX0" fmla="*/ 0 w 11150"/>
                  <a:gd name="connsiteY0" fmla="*/ 0 h 1270"/>
                  <a:gd name="connsiteX1" fmla="*/ 11151 w 11150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150" h="1270">
                    <a:moveTo>
                      <a:pt x="0" y="0"/>
                    </a:moveTo>
                    <a:lnTo>
                      <a:pt x="11151" y="0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8" name="フリーフォーム 667">
                <a:extLst>
                  <a:ext uri="{FF2B5EF4-FFF2-40B4-BE49-F238E27FC236}">
                    <a16:creationId xmlns:a16="http://schemas.microsoft.com/office/drawing/2014/main" id="{75CFF918-396D-C572-9A60-F7B4D45779C8}"/>
                  </a:ext>
                </a:extLst>
              </p:cNvPr>
              <p:cNvSpPr/>
              <p:nvPr/>
            </p:nvSpPr>
            <p:spPr>
              <a:xfrm>
                <a:off x="3863976" y="4812962"/>
                <a:ext cx="15674" cy="215"/>
              </a:xfrm>
              <a:custGeom>
                <a:avLst/>
                <a:gdLst>
                  <a:gd name="connsiteX0" fmla="*/ 0 w 27000"/>
                  <a:gd name="connsiteY0" fmla="*/ 0 h 215"/>
                  <a:gd name="connsiteX1" fmla="*/ 27000 w 27000"/>
                  <a:gd name="connsiteY1" fmla="*/ 216 h 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7000" h="215">
                    <a:moveTo>
                      <a:pt x="0" y="0"/>
                    </a:moveTo>
                    <a:lnTo>
                      <a:pt x="27000" y="216"/>
                    </a:lnTo>
                  </a:path>
                </a:pathLst>
              </a:custGeom>
              <a:ln w="12344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0" name="フリーフォーム 669">
                <a:extLst>
                  <a:ext uri="{FF2B5EF4-FFF2-40B4-BE49-F238E27FC236}">
                    <a16:creationId xmlns:a16="http://schemas.microsoft.com/office/drawing/2014/main" id="{506CD4B8-7BED-6B7E-B06E-83C2D6292596}"/>
                  </a:ext>
                </a:extLst>
              </p:cNvPr>
              <p:cNvSpPr/>
              <p:nvPr/>
            </p:nvSpPr>
            <p:spPr>
              <a:xfrm>
                <a:off x="1116624" y="1469903"/>
                <a:ext cx="737" cy="3369640"/>
              </a:xfrm>
              <a:custGeom>
                <a:avLst/>
                <a:gdLst>
                  <a:gd name="connsiteX0" fmla="*/ 0 w 1270"/>
                  <a:gd name="connsiteY0" fmla="*/ 3369640 h 3369640"/>
                  <a:gd name="connsiteX1" fmla="*/ 0 w 1270"/>
                  <a:gd name="connsiteY1" fmla="*/ 0 h 3369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70" h="3369640">
                    <a:moveTo>
                      <a:pt x="0" y="3369640"/>
                    </a:moveTo>
                    <a:lnTo>
                      <a:pt x="0" y="0"/>
                    </a:lnTo>
                  </a:path>
                </a:pathLst>
              </a:custGeom>
              <a:ln w="823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1" name="フリーフォーム 670">
                <a:extLst>
                  <a:ext uri="{FF2B5EF4-FFF2-40B4-BE49-F238E27FC236}">
                    <a16:creationId xmlns:a16="http://schemas.microsoft.com/office/drawing/2014/main" id="{C459F3BE-DC5C-05B8-7D84-C78E2AC9D120}"/>
                  </a:ext>
                </a:extLst>
              </p:cNvPr>
              <p:cNvSpPr/>
              <p:nvPr/>
            </p:nvSpPr>
            <p:spPr>
              <a:xfrm>
                <a:off x="1083528" y="4839543"/>
                <a:ext cx="33096" cy="1270"/>
              </a:xfrm>
              <a:custGeom>
                <a:avLst/>
                <a:gdLst>
                  <a:gd name="connsiteX0" fmla="*/ 57010 w 57010"/>
                  <a:gd name="connsiteY0" fmla="*/ 0 h 1270"/>
                  <a:gd name="connsiteX1" fmla="*/ 0 w 57010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010" h="1270">
                    <a:moveTo>
                      <a:pt x="57010" y="0"/>
                    </a:moveTo>
                    <a:lnTo>
                      <a:pt x="0" y="0"/>
                    </a:lnTo>
                  </a:path>
                </a:pathLst>
              </a:custGeom>
              <a:ln w="823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2" name="テキスト ボックス 671">
                <a:extLst>
                  <a:ext uri="{FF2B5EF4-FFF2-40B4-BE49-F238E27FC236}">
                    <a16:creationId xmlns:a16="http://schemas.microsoft.com/office/drawing/2014/main" id="{DB9A6A25-DE11-9A0D-3D81-FC6EF86CD2E9}"/>
                  </a:ext>
                </a:extLst>
              </p:cNvPr>
              <p:cNvSpPr txBox="1"/>
              <p:nvPr/>
            </p:nvSpPr>
            <p:spPr>
              <a:xfrm>
                <a:off x="669150" y="4701030"/>
                <a:ext cx="33855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altLang="ja-JP" sz="1200" spc="0" baseline="0" dirty="0">
                    <a:ln/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Helvetica"/>
                    <a:rtl val="0"/>
                  </a:rPr>
                  <a:t>  </a:t>
                </a:r>
                <a:r>
                  <a:rPr lang="ja-JP" altLang="en-US" sz="1200" spc="0" baseline="0">
                    <a:ln/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Helvetica"/>
                    <a:rtl val="0"/>
                  </a:rPr>
                  <a:t>0</a:t>
                </a:r>
              </a:p>
            </p:txBody>
          </p:sp>
          <p:sp>
            <p:nvSpPr>
              <p:cNvPr id="673" name="フリーフォーム 672">
                <a:extLst>
                  <a:ext uri="{FF2B5EF4-FFF2-40B4-BE49-F238E27FC236}">
                    <a16:creationId xmlns:a16="http://schemas.microsoft.com/office/drawing/2014/main" id="{277BB4ED-3BD0-98E0-B24E-85D1464A9D27}"/>
                  </a:ext>
                </a:extLst>
              </p:cNvPr>
              <p:cNvSpPr/>
              <p:nvPr/>
            </p:nvSpPr>
            <p:spPr>
              <a:xfrm>
                <a:off x="1083528" y="4502421"/>
                <a:ext cx="33096" cy="1270"/>
              </a:xfrm>
              <a:custGeom>
                <a:avLst/>
                <a:gdLst>
                  <a:gd name="connsiteX0" fmla="*/ 57010 w 57010"/>
                  <a:gd name="connsiteY0" fmla="*/ 0 h 1270"/>
                  <a:gd name="connsiteX1" fmla="*/ 0 w 57010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010" h="1270">
                    <a:moveTo>
                      <a:pt x="57010" y="0"/>
                    </a:moveTo>
                    <a:lnTo>
                      <a:pt x="0" y="0"/>
                    </a:lnTo>
                  </a:path>
                </a:pathLst>
              </a:custGeom>
              <a:ln w="823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4" name="テキスト ボックス 673">
                <a:extLst>
                  <a:ext uri="{FF2B5EF4-FFF2-40B4-BE49-F238E27FC236}">
                    <a16:creationId xmlns:a16="http://schemas.microsoft.com/office/drawing/2014/main" id="{00539FF0-6C2C-DE64-EA73-6B36E8E88EC9}"/>
                  </a:ext>
                </a:extLst>
              </p:cNvPr>
              <p:cNvSpPr txBox="1"/>
              <p:nvPr/>
            </p:nvSpPr>
            <p:spPr>
              <a:xfrm>
                <a:off x="669150" y="4363921"/>
                <a:ext cx="21887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ja-JP" altLang="en-US" sz="1200" spc="0" baseline="0">
                    <a:ln/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Helvetica"/>
                    <a:rtl val="0"/>
                  </a:rPr>
                  <a:t>0.1</a:t>
                </a:r>
              </a:p>
            </p:txBody>
          </p:sp>
          <p:sp>
            <p:nvSpPr>
              <p:cNvPr id="675" name="フリーフォーム 674">
                <a:extLst>
                  <a:ext uri="{FF2B5EF4-FFF2-40B4-BE49-F238E27FC236}">
                    <a16:creationId xmlns:a16="http://schemas.microsoft.com/office/drawing/2014/main" id="{25C0094C-5A3C-46D9-3BC0-2B5B3EBF5310}"/>
                  </a:ext>
                </a:extLst>
              </p:cNvPr>
              <p:cNvSpPr/>
              <p:nvPr/>
            </p:nvSpPr>
            <p:spPr>
              <a:xfrm>
                <a:off x="1083528" y="4165528"/>
                <a:ext cx="33096" cy="1270"/>
              </a:xfrm>
              <a:custGeom>
                <a:avLst/>
                <a:gdLst>
                  <a:gd name="connsiteX0" fmla="*/ 57010 w 57010"/>
                  <a:gd name="connsiteY0" fmla="*/ 0 h 1270"/>
                  <a:gd name="connsiteX1" fmla="*/ 0 w 57010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010" h="1270">
                    <a:moveTo>
                      <a:pt x="57010" y="0"/>
                    </a:moveTo>
                    <a:lnTo>
                      <a:pt x="0" y="0"/>
                    </a:lnTo>
                  </a:path>
                </a:pathLst>
              </a:custGeom>
              <a:ln w="823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6" name="テキスト ボックス 675">
                <a:extLst>
                  <a:ext uri="{FF2B5EF4-FFF2-40B4-BE49-F238E27FC236}">
                    <a16:creationId xmlns:a16="http://schemas.microsoft.com/office/drawing/2014/main" id="{FD5BD60A-CD11-F3C7-A0C1-A871A7A8FB82}"/>
                  </a:ext>
                </a:extLst>
              </p:cNvPr>
              <p:cNvSpPr txBox="1"/>
              <p:nvPr/>
            </p:nvSpPr>
            <p:spPr>
              <a:xfrm>
                <a:off x="669150" y="4027016"/>
                <a:ext cx="21887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ja-JP" altLang="en-US" sz="1200" spc="0" baseline="0">
                    <a:ln/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Helvetica"/>
                    <a:rtl val="0"/>
                  </a:rPr>
                  <a:t>0.2</a:t>
                </a:r>
              </a:p>
            </p:txBody>
          </p:sp>
          <p:sp>
            <p:nvSpPr>
              <p:cNvPr id="677" name="フリーフォーム 676">
                <a:extLst>
                  <a:ext uri="{FF2B5EF4-FFF2-40B4-BE49-F238E27FC236}">
                    <a16:creationId xmlns:a16="http://schemas.microsoft.com/office/drawing/2014/main" id="{E2505D60-5685-7CB9-5DE1-4951A879B478}"/>
                  </a:ext>
                </a:extLst>
              </p:cNvPr>
              <p:cNvSpPr/>
              <p:nvPr/>
            </p:nvSpPr>
            <p:spPr>
              <a:xfrm>
                <a:off x="1083528" y="3828623"/>
                <a:ext cx="33096" cy="1270"/>
              </a:xfrm>
              <a:custGeom>
                <a:avLst/>
                <a:gdLst>
                  <a:gd name="connsiteX0" fmla="*/ 57010 w 57010"/>
                  <a:gd name="connsiteY0" fmla="*/ 0 h 1270"/>
                  <a:gd name="connsiteX1" fmla="*/ 0 w 57010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010" h="1270">
                    <a:moveTo>
                      <a:pt x="57010" y="0"/>
                    </a:moveTo>
                    <a:lnTo>
                      <a:pt x="0" y="0"/>
                    </a:lnTo>
                  </a:path>
                </a:pathLst>
              </a:custGeom>
              <a:ln w="823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8" name="テキスト ボックス 677">
                <a:extLst>
                  <a:ext uri="{FF2B5EF4-FFF2-40B4-BE49-F238E27FC236}">
                    <a16:creationId xmlns:a16="http://schemas.microsoft.com/office/drawing/2014/main" id="{DC0AFAC1-12AC-3A0C-E3B1-D0D85901D964}"/>
                  </a:ext>
                </a:extLst>
              </p:cNvPr>
              <p:cNvSpPr txBox="1"/>
              <p:nvPr/>
            </p:nvSpPr>
            <p:spPr>
              <a:xfrm>
                <a:off x="669150" y="3690122"/>
                <a:ext cx="21887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ja-JP" altLang="en-US" sz="1200" spc="0" baseline="0">
                    <a:ln/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Helvetica"/>
                    <a:rtl val="0"/>
                  </a:rPr>
                  <a:t>0.3</a:t>
                </a:r>
              </a:p>
            </p:txBody>
          </p:sp>
          <p:sp>
            <p:nvSpPr>
              <p:cNvPr id="679" name="フリーフォーム 678">
                <a:extLst>
                  <a:ext uri="{FF2B5EF4-FFF2-40B4-BE49-F238E27FC236}">
                    <a16:creationId xmlns:a16="http://schemas.microsoft.com/office/drawing/2014/main" id="{DB91D074-435F-3D13-8A6D-0E115AF53A6D}"/>
                  </a:ext>
                </a:extLst>
              </p:cNvPr>
              <p:cNvSpPr/>
              <p:nvPr/>
            </p:nvSpPr>
            <p:spPr>
              <a:xfrm>
                <a:off x="1083528" y="3491730"/>
                <a:ext cx="33096" cy="1270"/>
              </a:xfrm>
              <a:custGeom>
                <a:avLst/>
                <a:gdLst>
                  <a:gd name="connsiteX0" fmla="*/ 57010 w 57010"/>
                  <a:gd name="connsiteY0" fmla="*/ 0 h 1270"/>
                  <a:gd name="connsiteX1" fmla="*/ 0 w 57010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010" h="1270">
                    <a:moveTo>
                      <a:pt x="57010" y="0"/>
                    </a:moveTo>
                    <a:lnTo>
                      <a:pt x="0" y="0"/>
                    </a:lnTo>
                  </a:path>
                </a:pathLst>
              </a:custGeom>
              <a:ln w="823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0" name="テキスト ボックス 679">
                <a:extLst>
                  <a:ext uri="{FF2B5EF4-FFF2-40B4-BE49-F238E27FC236}">
                    <a16:creationId xmlns:a16="http://schemas.microsoft.com/office/drawing/2014/main" id="{52837806-13F2-484B-7890-DD2AD4713D65}"/>
                  </a:ext>
                </a:extLst>
              </p:cNvPr>
              <p:cNvSpPr txBox="1"/>
              <p:nvPr/>
            </p:nvSpPr>
            <p:spPr>
              <a:xfrm>
                <a:off x="669150" y="3353217"/>
                <a:ext cx="21887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ja-JP" altLang="en-US" sz="1200" spc="0" baseline="0">
                    <a:ln/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Helvetica"/>
                    <a:rtl val="0"/>
                  </a:rPr>
                  <a:t>0.4</a:t>
                </a:r>
              </a:p>
            </p:txBody>
          </p:sp>
          <p:sp>
            <p:nvSpPr>
              <p:cNvPr id="681" name="フリーフォーム 680">
                <a:extLst>
                  <a:ext uri="{FF2B5EF4-FFF2-40B4-BE49-F238E27FC236}">
                    <a16:creationId xmlns:a16="http://schemas.microsoft.com/office/drawing/2014/main" id="{CF6BF2EC-A1CA-F405-1255-DEDDF9F6A5D5}"/>
                  </a:ext>
                </a:extLst>
              </p:cNvPr>
              <p:cNvSpPr/>
              <p:nvPr/>
            </p:nvSpPr>
            <p:spPr>
              <a:xfrm>
                <a:off x="1083528" y="3154608"/>
                <a:ext cx="33096" cy="1270"/>
              </a:xfrm>
              <a:custGeom>
                <a:avLst/>
                <a:gdLst>
                  <a:gd name="connsiteX0" fmla="*/ 57010 w 57010"/>
                  <a:gd name="connsiteY0" fmla="*/ 0 h 1270"/>
                  <a:gd name="connsiteX1" fmla="*/ 0 w 57010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010" h="1270">
                    <a:moveTo>
                      <a:pt x="57010" y="0"/>
                    </a:moveTo>
                    <a:lnTo>
                      <a:pt x="0" y="0"/>
                    </a:lnTo>
                  </a:path>
                </a:pathLst>
              </a:custGeom>
              <a:ln w="823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2" name="テキスト ボックス 681">
                <a:extLst>
                  <a:ext uri="{FF2B5EF4-FFF2-40B4-BE49-F238E27FC236}">
                    <a16:creationId xmlns:a16="http://schemas.microsoft.com/office/drawing/2014/main" id="{32CE72A9-03DD-951E-2064-3E5540C5132E}"/>
                  </a:ext>
                </a:extLst>
              </p:cNvPr>
              <p:cNvSpPr txBox="1"/>
              <p:nvPr/>
            </p:nvSpPr>
            <p:spPr>
              <a:xfrm>
                <a:off x="669150" y="3016108"/>
                <a:ext cx="21887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ja-JP" altLang="en-US" sz="1200" spc="0" baseline="0">
                    <a:ln/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Helvetica"/>
                    <a:rtl val="0"/>
                  </a:rPr>
                  <a:t>0.5</a:t>
                </a:r>
              </a:p>
            </p:txBody>
          </p:sp>
          <p:sp>
            <p:nvSpPr>
              <p:cNvPr id="683" name="フリーフォーム 682">
                <a:extLst>
                  <a:ext uri="{FF2B5EF4-FFF2-40B4-BE49-F238E27FC236}">
                    <a16:creationId xmlns:a16="http://schemas.microsoft.com/office/drawing/2014/main" id="{A1EF300D-0CF3-B319-BDE8-A81129EA1C28}"/>
                  </a:ext>
                </a:extLst>
              </p:cNvPr>
              <p:cNvSpPr/>
              <p:nvPr/>
            </p:nvSpPr>
            <p:spPr>
              <a:xfrm>
                <a:off x="1083528" y="2817715"/>
                <a:ext cx="33096" cy="1270"/>
              </a:xfrm>
              <a:custGeom>
                <a:avLst/>
                <a:gdLst>
                  <a:gd name="connsiteX0" fmla="*/ 57010 w 57010"/>
                  <a:gd name="connsiteY0" fmla="*/ 0 h 1270"/>
                  <a:gd name="connsiteX1" fmla="*/ 0 w 57010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010" h="1270">
                    <a:moveTo>
                      <a:pt x="57010" y="0"/>
                    </a:moveTo>
                    <a:lnTo>
                      <a:pt x="0" y="0"/>
                    </a:lnTo>
                  </a:path>
                </a:pathLst>
              </a:custGeom>
              <a:ln w="823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4" name="テキスト ボックス 683">
                <a:extLst>
                  <a:ext uri="{FF2B5EF4-FFF2-40B4-BE49-F238E27FC236}">
                    <a16:creationId xmlns:a16="http://schemas.microsoft.com/office/drawing/2014/main" id="{EEDAC660-C8E7-9DBA-8CE2-2903A0779F88}"/>
                  </a:ext>
                </a:extLst>
              </p:cNvPr>
              <p:cNvSpPr txBox="1"/>
              <p:nvPr/>
            </p:nvSpPr>
            <p:spPr>
              <a:xfrm>
                <a:off x="669150" y="2679215"/>
                <a:ext cx="21887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ja-JP" altLang="en-US" sz="1200" spc="0" baseline="0">
                    <a:ln/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Helvetica"/>
                    <a:rtl val="0"/>
                  </a:rPr>
                  <a:t>0.6</a:t>
                </a:r>
              </a:p>
            </p:txBody>
          </p:sp>
          <p:sp>
            <p:nvSpPr>
              <p:cNvPr id="685" name="フリーフォーム 684">
                <a:extLst>
                  <a:ext uri="{FF2B5EF4-FFF2-40B4-BE49-F238E27FC236}">
                    <a16:creationId xmlns:a16="http://schemas.microsoft.com/office/drawing/2014/main" id="{C48F995C-582A-148C-0E4E-2550AF3D8017}"/>
                  </a:ext>
                </a:extLst>
              </p:cNvPr>
              <p:cNvSpPr/>
              <p:nvPr/>
            </p:nvSpPr>
            <p:spPr>
              <a:xfrm>
                <a:off x="1083528" y="2480810"/>
                <a:ext cx="33096" cy="1270"/>
              </a:xfrm>
              <a:custGeom>
                <a:avLst/>
                <a:gdLst>
                  <a:gd name="connsiteX0" fmla="*/ 57010 w 57010"/>
                  <a:gd name="connsiteY0" fmla="*/ 0 h 1270"/>
                  <a:gd name="connsiteX1" fmla="*/ 0 w 57010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010" h="1270">
                    <a:moveTo>
                      <a:pt x="57010" y="0"/>
                    </a:moveTo>
                    <a:lnTo>
                      <a:pt x="0" y="0"/>
                    </a:lnTo>
                  </a:path>
                </a:pathLst>
              </a:custGeom>
              <a:ln w="823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6" name="テキスト ボックス 685">
                <a:extLst>
                  <a:ext uri="{FF2B5EF4-FFF2-40B4-BE49-F238E27FC236}">
                    <a16:creationId xmlns:a16="http://schemas.microsoft.com/office/drawing/2014/main" id="{2498C085-3348-6A58-BF3A-17D4D7599327}"/>
                  </a:ext>
                </a:extLst>
              </p:cNvPr>
              <p:cNvSpPr txBox="1"/>
              <p:nvPr/>
            </p:nvSpPr>
            <p:spPr>
              <a:xfrm>
                <a:off x="669150" y="2342310"/>
                <a:ext cx="21887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ja-JP" altLang="en-US" sz="1200" spc="0" baseline="0">
                    <a:ln/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Helvetica"/>
                    <a:rtl val="0"/>
                  </a:rPr>
                  <a:t>0.7</a:t>
                </a:r>
              </a:p>
            </p:txBody>
          </p:sp>
          <p:sp>
            <p:nvSpPr>
              <p:cNvPr id="687" name="フリーフォーム 686">
                <a:extLst>
                  <a:ext uri="{FF2B5EF4-FFF2-40B4-BE49-F238E27FC236}">
                    <a16:creationId xmlns:a16="http://schemas.microsoft.com/office/drawing/2014/main" id="{8A535C95-B889-E774-9F6F-BBE8FDFCCD80}"/>
                  </a:ext>
                </a:extLst>
              </p:cNvPr>
              <p:cNvSpPr/>
              <p:nvPr/>
            </p:nvSpPr>
            <p:spPr>
              <a:xfrm>
                <a:off x="1083528" y="2143917"/>
                <a:ext cx="33096" cy="1270"/>
              </a:xfrm>
              <a:custGeom>
                <a:avLst/>
                <a:gdLst>
                  <a:gd name="connsiteX0" fmla="*/ 57010 w 57010"/>
                  <a:gd name="connsiteY0" fmla="*/ 0 h 1270"/>
                  <a:gd name="connsiteX1" fmla="*/ 0 w 57010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010" h="1270">
                    <a:moveTo>
                      <a:pt x="57010" y="0"/>
                    </a:moveTo>
                    <a:lnTo>
                      <a:pt x="0" y="0"/>
                    </a:lnTo>
                  </a:path>
                </a:pathLst>
              </a:custGeom>
              <a:ln w="823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8" name="テキスト ボックス 687">
                <a:extLst>
                  <a:ext uri="{FF2B5EF4-FFF2-40B4-BE49-F238E27FC236}">
                    <a16:creationId xmlns:a16="http://schemas.microsoft.com/office/drawing/2014/main" id="{0110C8D2-B582-2011-0954-26E639523260}"/>
                  </a:ext>
                </a:extLst>
              </p:cNvPr>
              <p:cNvSpPr txBox="1"/>
              <p:nvPr/>
            </p:nvSpPr>
            <p:spPr>
              <a:xfrm>
                <a:off x="669150" y="2005417"/>
                <a:ext cx="21887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ja-JP" altLang="en-US" sz="1200" spc="0" baseline="0">
                    <a:ln/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Helvetica"/>
                    <a:rtl val="0"/>
                  </a:rPr>
                  <a:t>0.8</a:t>
                </a:r>
              </a:p>
            </p:txBody>
          </p:sp>
          <p:sp>
            <p:nvSpPr>
              <p:cNvPr id="689" name="フリーフォーム 688">
                <a:extLst>
                  <a:ext uri="{FF2B5EF4-FFF2-40B4-BE49-F238E27FC236}">
                    <a16:creationId xmlns:a16="http://schemas.microsoft.com/office/drawing/2014/main" id="{2FD464A8-0D2F-F166-5BF1-0A3FCEDF2AEE}"/>
                  </a:ext>
                </a:extLst>
              </p:cNvPr>
              <p:cNvSpPr/>
              <p:nvPr/>
            </p:nvSpPr>
            <p:spPr>
              <a:xfrm>
                <a:off x="1083528" y="1806808"/>
                <a:ext cx="33096" cy="1270"/>
              </a:xfrm>
              <a:custGeom>
                <a:avLst/>
                <a:gdLst>
                  <a:gd name="connsiteX0" fmla="*/ 57010 w 57010"/>
                  <a:gd name="connsiteY0" fmla="*/ 0 h 1270"/>
                  <a:gd name="connsiteX1" fmla="*/ 0 w 57010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010" h="1270">
                    <a:moveTo>
                      <a:pt x="57010" y="0"/>
                    </a:moveTo>
                    <a:lnTo>
                      <a:pt x="0" y="0"/>
                    </a:lnTo>
                  </a:path>
                </a:pathLst>
              </a:custGeom>
              <a:ln w="823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0" name="テキスト ボックス 689">
                <a:extLst>
                  <a:ext uri="{FF2B5EF4-FFF2-40B4-BE49-F238E27FC236}">
                    <a16:creationId xmlns:a16="http://schemas.microsoft.com/office/drawing/2014/main" id="{47BF0FFF-8C77-9934-53ED-491BB76F32B8}"/>
                  </a:ext>
                </a:extLst>
              </p:cNvPr>
              <p:cNvSpPr txBox="1"/>
              <p:nvPr/>
            </p:nvSpPr>
            <p:spPr>
              <a:xfrm>
                <a:off x="669150" y="1668295"/>
                <a:ext cx="21887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ja-JP" altLang="en-US" sz="1200" spc="0" baseline="0">
                    <a:ln/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Helvetica"/>
                    <a:rtl val="0"/>
                  </a:rPr>
                  <a:t>0.9</a:t>
                </a:r>
              </a:p>
            </p:txBody>
          </p:sp>
          <p:sp>
            <p:nvSpPr>
              <p:cNvPr id="691" name="フリーフォーム 690">
                <a:extLst>
                  <a:ext uri="{FF2B5EF4-FFF2-40B4-BE49-F238E27FC236}">
                    <a16:creationId xmlns:a16="http://schemas.microsoft.com/office/drawing/2014/main" id="{5EB1381D-5F7B-E847-EFAC-40D0A753171B}"/>
                  </a:ext>
                </a:extLst>
              </p:cNvPr>
              <p:cNvSpPr/>
              <p:nvPr/>
            </p:nvSpPr>
            <p:spPr>
              <a:xfrm>
                <a:off x="1083528" y="1469903"/>
                <a:ext cx="33096" cy="1270"/>
              </a:xfrm>
              <a:custGeom>
                <a:avLst/>
                <a:gdLst>
                  <a:gd name="connsiteX0" fmla="*/ 57010 w 57010"/>
                  <a:gd name="connsiteY0" fmla="*/ 0 h 1270"/>
                  <a:gd name="connsiteX1" fmla="*/ 0 w 57010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010" h="1270">
                    <a:moveTo>
                      <a:pt x="57010" y="0"/>
                    </a:moveTo>
                    <a:lnTo>
                      <a:pt x="0" y="0"/>
                    </a:lnTo>
                  </a:path>
                </a:pathLst>
              </a:custGeom>
              <a:ln w="823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2" name="テキスト ボックス 691">
                <a:extLst>
                  <a:ext uri="{FF2B5EF4-FFF2-40B4-BE49-F238E27FC236}">
                    <a16:creationId xmlns:a16="http://schemas.microsoft.com/office/drawing/2014/main" id="{EAC88C4B-5BB2-D977-0832-071B00081E58}"/>
                  </a:ext>
                </a:extLst>
              </p:cNvPr>
              <p:cNvSpPr txBox="1"/>
              <p:nvPr/>
            </p:nvSpPr>
            <p:spPr>
              <a:xfrm>
                <a:off x="669150" y="1331402"/>
                <a:ext cx="21887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ja-JP" altLang="en-US" sz="1200" spc="0" baseline="0">
                    <a:ln/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Helvetica"/>
                    <a:rtl val="0"/>
                  </a:rPr>
                  <a:t>1.0</a:t>
                </a:r>
              </a:p>
            </p:txBody>
          </p:sp>
          <p:sp>
            <p:nvSpPr>
              <p:cNvPr id="694" name="フリーフォーム 693">
                <a:extLst>
                  <a:ext uri="{FF2B5EF4-FFF2-40B4-BE49-F238E27FC236}">
                    <a16:creationId xmlns:a16="http://schemas.microsoft.com/office/drawing/2014/main" id="{117ECACB-8E70-29A6-CF19-DD0F03DA21E9}"/>
                  </a:ext>
                </a:extLst>
              </p:cNvPr>
              <p:cNvSpPr/>
              <p:nvPr/>
            </p:nvSpPr>
            <p:spPr>
              <a:xfrm>
                <a:off x="1116624" y="4839543"/>
                <a:ext cx="2763151" cy="1270"/>
              </a:xfrm>
              <a:custGeom>
                <a:avLst/>
                <a:gdLst>
                  <a:gd name="connsiteX0" fmla="*/ 0 w 4759667"/>
                  <a:gd name="connsiteY0" fmla="*/ 0 h 1270"/>
                  <a:gd name="connsiteX1" fmla="*/ 4759668 w 4759667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59667" h="1270">
                    <a:moveTo>
                      <a:pt x="0" y="0"/>
                    </a:moveTo>
                    <a:lnTo>
                      <a:pt x="4759668" y="0"/>
                    </a:lnTo>
                  </a:path>
                </a:pathLst>
              </a:custGeom>
              <a:ln w="823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5" name="フリーフォーム 694">
                <a:extLst>
                  <a:ext uri="{FF2B5EF4-FFF2-40B4-BE49-F238E27FC236}">
                    <a16:creationId xmlns:a16="http://schemas.microsoft.com/office/drawing/2014/main" id="{84964E09-63FB-737B-263F-B43D4495570F}"/>
                  </a:ext>
                </a:extLst>
              </p:cNvPr>
              <p:cNvSpPr/>
              <p:nvPr/>
            </p:nvSpPr>
            <p:spPr>
              <a:xfrm>
                <a:off x="1116624" y="4839543"/>
                <a:ext cx="737" cy="56997"/>
              </a:xfrm>
              <a:custGeom>
                <a:avLst/>
                <a:gdLst>
                  <a:gd name="connsiteX0" fmla="*/ 0 w 1270"/>
                  <a:gd name="connsiteY0" fmla="*/ 0 h 56997"/>
                  <a:gd name="connsiteX1" fmla="*/ 0 w 1270"/>
                  <a:gd name="connsiteY1" fmla="*/ 56998 h 56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70" h="56997">
                    <a:moveTo>
                      <a:pt x="0" y="0"/>
                    </a:moveTo>
                    <a:lnTo>
                      <a:pt x="0" y="56998"/>
                    </a:lnTo>
                  </a:path>
                </a:pathLst>
              </a:custGeom>
              <a:ln w="823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6" name="テキスト ボックス 695">
                <a:extLst>
                  <a:ext uri="{FF2B5EF4-FFF2-40B4-BE49-F238E27FC236}">
                    <a16:creationId xmlns:a16="http://schemas.microsoft.com/office/drawing/2014/main" id="{59BD9A1D-8872-0ED3-FC7D-A79FF3D0689F}"/>
                  </a:ext>
                </a:extLst>
              </p:cNvPr>
              <p:cNvSpPr txBox="1"/>
              <p:nvPr/>
            </p:nvSpPr>
            <p:spPr>
              <a:xfrm>
                <a:off x="1040078" y="4954834"/>
                <a:ext cx="15652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ja-JP" altLang="en-US" sz="1200" spc="0" baseline="0">
                    <a:ln/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Helvetica"/>
                    <a:rtl val="0"/>
                  </a:rPr>
                  <a:t>0</a:t>
                </a:r>
              </a:p>
            </p:txBody>
          </p:sp>
          <p:sp>
            <p:nvSpPr>
              <p:cNvPr id="697" name="フリーフォーム 696">
                <a:extLst>
                  <a:ext uri="{FF2B5EF4-FFF2-40B4-BE49-F238E27FC236}">
                    <a16:creationId xmlns:a16="http://schemas.microsoft.com/office/drawing/2014/main" id="{180E5D55-87F5-34C4-A549-AB6AD860838A}"/>
                  </a:ext>
                </a:extLst>
              </p:cNvPr>
              <p:cNvSpPr/>
              <p:nvPr/>
            </p:nvSpPr>
            <p:spPr>
              <a:xfrm>
                <a:off x="1577210" y="4839543"/>
                <a:ext cx="737" cy="56997"/>
              </a:xfrm>
              <a:custGeom>
                <a:avLst/>
                <a:gdLst>
                  <a:gd name="connsiteX0" fmla="*/ 0 w 1270"/>
                  <a:gd name="connsiteY0" fmla="*/ 0 h 56997"/>
                  <a:gd name="connsiteX1" fmla="*/ 0 w 1270"/>
                  <a:gd name="connsiteY1" fmla="*/ 56998 h 56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70" h="56997">
                    <a:moveTo>
                      <a:pt x="0" y="0"/>
                    </a:moveTo>
                    <a:lnTo>
                      <a:pt x="0" y="56998"/>
                    </a:lnTo>
                  </a:path>
                </a:pathLst>
              </a:custGeom>
              <a:ln w="823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8" name="テキスト ボックス 697">
                <a:extLst>
                  <a:ext uri="{FF2B5EF4-FFF2-40B4-BE49-F238E27FC236}">
                    <a16:creationId xmlns:a16="http://schemas.microsoft.com/office/drawing/2014/main" id="{FEF4B218-782B-4F95-A753-C9C2FCBE5479}"/>
                  </a:ext>
                </a:extLst>
              </p:cNvPr>
              <p:cNvSpPr txBox="1"/>
              <p:nvPr/>
            </p:nvSpPr>
            <p:spPr>
              <a:xfrm>
                <a:off x="1477439" y="4954834"/>
                <a:ext cx="19654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ja-JP" altLang="en-US" sz="1200" spc="0" baseline="0">
                    <a:ln/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Helvetica"/>
                    <a:rtl val="0"/>
                  </a:rPr>
                  <a:t>20</a:t>
                </a:r>
              </a:p>
            </p:txBody>
          </p:sp>
          <p:sp>
            <p:nvSpPr>
              <p:cNvPr id="699" name="フリーフォーム 698">
                <a:extLst>
                  <a:ext uri="{FF2B5EF4-FFF2-40B4-BE49-F238E27FC236}">
                    <a16:creationId xmlns:a16="http://schemas.microsoft.com/office/drawing/2014/main" id="{B188C6E4-8AD5-7845-FB27-C23D8B26B369}"/>
                  </a:ext>
                </a:extLst>
              </p:cNvPr>
              <p:cNvSpPr/>
              <p:nvPr/>
            </p:nvSpPr>
            <p:spPr>
              <a:xfrm>
                <a:off x="2037670" y="4839543"/>
                <a:ext cx="737" cy="56997"/>
              </a:xfrm>
              <a:custGeom>
                <a:avLst/>
                <a:gdLst>
                  <a:gd name="connsiteX0" fmla="*/ 0 w 1270"/>
                  <a:gd name="connsiteY0" fmla="*/ 0 h 56997"/>
                  <a:gd name="connsiteX1" fmla="*/ 0 w 1270"/>
                  <a:gd name="connsiteY1" fmla="*/ 56998 h 56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70" h="56997">
                    <a:moveTo>
                      <a:pt x="0" y="0"/>
                    </a:moveTo>
                    <a:lnTo>
                      <a:pt x="0" y="56998"/>
                    </a:lnTo>
                  </a:path>
                </a:pathLst>
              </a:custGeom>
              <a:ln w="823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0" name="テキスト ボックス 699">
                <a:extLst>
                  <a:ext uri="{FF2B5EF4-FFF2-40B4-BE49-F238E27FC236}">
                    <a16:creationId xmlns:a16="http://schemas.microsoft.com/office/drawing/2014/main" id="{00BC0A33-B00C-EA76-6F66-D166818979AF}"/>
                  </a:ext>
                </a:extLst>
              </p:cNvPr>
              <p:cNvSpPr txBox="1"/>
              <p:nvPr/>
            </p:nvSpPr>
            <p:spPr>
              <a:xfrm>
                <a:off x="1937899" y="4954834"/>
                <a:ext cx="19654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ja-JP" altLang="en-US" sz="1200" spc="0" baseline="0">
                    <a:ln/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Helvetica"/>
                    <a:rtl val="0"/>
                  </a:rPr>
                  <a:t>40</a:t>
                </a:r>
              </a:p>
            </p:txBody>
          </p:sp>
          <p:sp>
            <p:nvSpPr>
              <p:cNvPr id="701" name="フリーフォーム 700">
                <a:extLst>
                  <a:ext uri="{FF2B5EF4-FFF2-40B4-BE49-F238E27FC236}">
                    <a16:creationId xmlns:a16="http://schemas.microsoft.com/office/drawing/2014/main" id="{657845B9-CBAB-5698-3963-F3E07278F00D}"/>
                  </a:ext>
                </a:extLst>
              </p:cNvPr>
              <p:cNvSpPr/>
              <p:nvPr/>
            </p:nvSpPr>
            <p:spPr>
              <a:xfrm>
                <a:off x="2498263" y="4839543"/>
                <a:ext cx="737" cy="56997"/>
              </a:xfrm>
              <a:custGeom>
                <a:avLst/>
                <a:gdLst>
                  <a:gd name="connsiteX0" fmla="*/ 0 w 1270"/>
                  <a:gd name="connsiteY0" fmla="*/ 0 h 56997"/>
                  <a:gd name="connsiteX1" fmla="*/ 0 w 1270"/>
                  <a:gd name="connsiteY1" fmla="*/ 56998 h 56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70" h="56997">
                    <a:moveTo>
                      <a:pt x="0" y="0"/>
                    </a:moveTo>
                    <a:lnTo>
                      <a:pt x="0" y="56998"/>
                    </a:lnTo>
                  </a:path>
                </a:pathLst>
              </a:custGeom>
              <a:ln w="823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2" name="テキスト ボックス 701">
                <a:extLst>
                  <a:ext uri="{FF2B5EF4-FFF2-40B4-BE49-F238E27FC236}">
                    <a16:creationId xmlns:a16="http://schemas.microsoft.com/office/drawing/2014/main" id="{2ADF3BFD-6B2C-C767-4C7B-F34C9C5FDEEE}"/>
                  </a:ext>
                </a:extLst>
              </p:cNvPr>
              <p:cNvSpPr txBox="1"/>
              <p:nvPr/>
            </p:nvSpPr>
            <p:spPr>
              <a:xfrm>
                <a:off x="2398492" y="4954834"/>
                <a:ext cx="19654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ja-JP" altLang="en-US" sz="1200" spc="0" baseline="0">
                    <a:ln/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Helvetica"/>
                    <a:rtl val="0"/>
                  </a:rPr>
                  <a:t>60</a:t>
                </a:r>
              </a:p>
            </p:txBody>
          </p:sp>
          <p:sp>
            <p:nvSpPr>
              <p:cNvPr id="703" name="フリーフォーム 702">
                <a:extLst>
                  <a:ext uri="{FF2B5EF4-FFF2-40B4-BE49-F238E27FC236}">
                    <a16:creationId xmlns:a16="http://schemas.microsoft.com/office/drawing/2014/main" id="{589A128F-B233-BE76-3332-D104535E0C2F}"/>
                  </a:ext>
                </a:extLst>
              </p:cNvPr>
              <p:cNvSpPr/>
              <p:nvPr/>
            </p:nvSpPr>
            <p:spPr>
              <a:xfrm>
                <a:off x="2958723" y="4839543"/>
                <a:ext cx="737" cy="56997"/>
              </a:xfrm>
              <a:custGeom>
                <a:avLst/>
                <a:gdLst>
                  <a:gd name="connsiteX0" fmla="*/ 0 w 1270"/>
                  <a:gd name="connsiteY0" fmla="*/ 0 h 56997"/>
                  <a:gd name="connsiteX1" fmla="*/ 0 w 1270"/>
                  <a:gd name="connsiteY1" fmla="*/ 56998 h 56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70" h="56997">
                    <a:moveTo>
                      <a:pt x="0" y="0"/>
                    </a:moveTo>
                    <a:lnTo>
                      <a:pt x="0" y="56998"/>
                    </a:lnTo>
                  </a:path>
                </a:pathLst>
              </a:custGeom>
              <a:ln w="823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4" name="テキスト ボックス 703">
                <a:extLst>
                  <a:ext uri="{FF2B5EF4-FFF2-40B4-BE49-F238E27FC236}">
                    <a16:creationId xmlns:a16="http://schemas.microsoft.com/office/drawing/2014/main" id="{F6A8C0BB-4FF1-0C35-C8EC-A5CCA25F4E80}"/>
                  </a:ext>
                </a:extLst>
              </p:cNvPr>
              <p:cNvSpPr txBox="1"/>
              <p:nvPr/>
            </p:nvSpPr>
            <p:spPr>
              <a:xfrm>
                <a:off x="2858952" y="4954834"/>
                <a:ext cx="19654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ja-JP" altLang="en-US" sz="1200" spc="0" baseline="0">
                    <a:ln/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Helvetica"/>
                    <a:rtl val="0"/>
                  </a:rPr>
                  <a:t>80</a:t>
                </a:r>
              </a:p>
            </p:txBody>
          </p:sp>
          <p:sp>
            <p:nvSpPr>
              <p:cNvPr id="705" name="フリーフォーム 704">
                <a:extLst>
                  <a:ext uri="{FF2B5EF4-FFF2-40B4-BE49-F238E27FC236}">
                    <a16:creationId xmlns:a16="http://schemas.microsoft.com/office/drawing/2014/main" id="{2D5F1880-925A-0C98-A946-CC7F7EC06127}"/>
                  </a:ext>
                </a:extLst>
              </p:cNvPr>
              <p:cNvSpPr/>
              <p:nvPr/>
            </p:nvSpPr>
            <p:spPr>
              <a:xfrm>
                <a:off x="3419183" y="4839543"/>
                <a:ext cx="737" cy="56997"/>
              </a:xfrm>
              <a:custGeom>
                <a:avLst/>
                <a:gdLst>
                  <a:gd name="connsiteX0" fmla="*/ 0 w 1270"/>
                  <a:gd name="connsiteY0" fmla="*/ 0 h 56997"/>
                  <a:gd name="connsiteX1" fmla="*/ 0 w 1270"/>
                  <a:gd name="connsiteY1" fmla="*/ 56998 h 56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70" h="56997">
                    <a:moveTo>
                      <a:pt x="0" y="0"/>
                    </a:moveTo>
                    <a:lnTo>
                      <a:pt x="0" y="56998"/>
                    </a:lnTo>
                  </a:path>
                </a:pathLst>
              </a:custGeom>
              <a:ln w="823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6" name="テキスト ボックス 705">
                <a:extLst>
                  <a:ext uri="{FF2B5EF4-FFF2-40B4-BE49-F238E27FC236}">
                    <a16:creationId xmlns:a16="http://schemas.microsoft.com/office/drawing/2014/main" id="{D7262B2B-6433-9A02-BEC1-EC101774CA77}"/>
                  </a:ext>
                </a:extLst>
              </p:cNvPr>
              <p:cNvSpPr txBox="1"/>
              <p:nvPr/>
            </p:nvSpPr>
            <p:spPr>
              <a:xfrm>
                <a:off x="3296188" y="4954834"/>
                <a:ext cx="24121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ja-JP" altLang="en-US" sz="1200" spc="0" baseline="0">
                    <a:ln/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Helvetica"/>
                    <a:rtl val="0"/>
                  </a:rPr>
                  <a:t>100</a:t>
                </a:r>
              </a:p>
            </p:txBody>
          </p:sp>
          <p:sp>
            <p:nvSpPr>
              <p:cNvPr id="707" name="フリーフォーム 706">
                <a:extLst>
                  <a:ext uri="{FF2B5EF4-FFF2-40B4-BE49-F238E27FC236}">
                    <a16:creationId xmlns:a16="http://schemas.microsoft.com/office/drawing/2014/main" id="{378284CC-0FB9-92C0-0A05-8C02FEF7C96D}"/>
                  </a:ext>
                </a:extLst>
              </p:cNvPr>
              <p:cNvSpPr/>
              <p:nvPr/>
            </p:nvSpPr>
            <p:spPr>
              <a:xfrm>
                <a:off x="3879776" y="4839543"/>
                <a:ext cx="737" cy="56997"/>
              </a:xfrm>
              <a:custGeom>
                <a:avLst/>
                <a:gdLst>
                  <a:gd name="connsiteX0" fmla="*/ 0 w 1270"/>
                  <a:gd name="connsiteY0" fmla="*/ 0 h 56997"/>
                  <a:gd name="connsiteX1" fmla="*/ 0 w 1270"/>
                  <a:gd name="connsiteY1" fmla="*/ 56998 h 56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70" h="56997">
                    <a:moveTo>
                      <a:pt x="0" y="0"/>
                    </a:moveTo>
                    <a:lnTo>
                      <a:pt x="0" y="56998"/>
                    </a:lnTo>
                  </a:path>
                </a:pathLst>
              </a:custGeom>
              <a:ln w="823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8" name="テキスト ボックス 707">
                <a:extLst>
                  <a:ext uri="{FF2B5EF4-FFF2-40B4-BE49-F238E27FC236}">
                    <a16:creationId xmlns:a16="http://schemas.microsoft.com/office/drawing/2014/main" id="{5710D449-D819-A806-A194-1F19DA3F4379}"/>
                  </a:ext>
                </a:extLst>
              </p:cNvPr>
              <p:cNvSpPr txBox="1"/>
              <p:nvPr/>
            </p:nvSpPr>
            <p:spPr>
              <a:xfrm>
                <a:off x="3756781" y="4954834"/>
                <a:ext cx="24121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ja-JP" altLang="en-US" sz="1200" spc="0" baseline="0">
                    <a:ln/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Helvetica"/>
                    <a:rtl val="0"/>
                  </a:rPr>
                  <a:t>120</a:t>
                </a:r>
              </a:p>
            </p:txBody>
          </p:sp>
          <p:sp>
            <p:nvSpPr>
              <p:cNvPr id="709" name="テキスト ボックス 708">
                <a:extLst>
                  <a:ext uri="{FF2B5EF4-FFF2-40B4-BE49-F238E27FC236}">
                    <a16:creationId xmlns:a16="http://schemas.microsoft.com/office/drawing/2014/main" id="{E03E5DAD-6F5A-A4A5-9A43-2B990BFF63DD}"/>
                  </a:ext>
                </a:extLst>
              </p:cNvPr>
              <p:cNvSpPr txBox="1"/>
              <p:nvPr/>
            </p:nvSpPr>
            <p:spPr>
              <a:xfrm>
                <a:off x="2037670" y="5208129"/>
                <a:ext cx="58240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ja-JP" altLang="en-US" sz="1200" spc="0" baseline="0">
                    <a:ln/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Helvetica"/>
                    <a:rtl val="0"/>
                  </a:rPr>
                  <a:t>Time(month)</a:t>
                </a:r>
              </a:p>
            </p:txBody>
          </p:sp>
          <p:sp>
            <p:nvSpPr>
              <p:cNvPr id="711" name="フリーフォーム 710">
                <a:extLst>
                  <a:ext uri="{FF2B5EF4-FFF2-40B4-BE49-F238E27FC236}">
                    <a16:creationId xmlns:a16="http://schemas.microsoft.com/office/drawing/2014/main" id="{15A83DE9-DEF7-E1A2-0A30-42A6C140B97B}"/>
                  </a:ext>
                </a:extLst>
              </p:cNvPr>
              <p:cNvSpPr/>
              <p:nvPr/>
            </p:nvSpPr>
            <p:spPr>
              <a:xfrm>
                <a:off x="3910778" y="2725602"/>
                <a:ext cx="661221" cy="858240"/>
              </a:xfrm>
              <a:custGeom>
                <a:avLst/>
                <a:gdLst>
                  <a:gd name="connsiteX0" fmla="*/ 0 w 1138986"/>
                  <a:gd name="connsiteY0" fmla="*/ 0 h 858240"/>
                  <a:gd name="connsiteX1" fmla="*/ 1138987 w 1138986"/>
                  <a:gd name="connsiteY1" fmla="*/ 0 h 858240"/>
                  <a:gd name="connsiteX2" fmla="*/ 1138987 w 1138986"/>
                  <a:gd name="connsiteY2" fmla="*/ 858241 h 858240"/>
                  <a:gd name="connsiteX3" fmla="*/ 0 w 1138986"/>
                  <a:gd name="connsiteY3" fmla="*/ 858241 h 858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38986" h="858240">
                    <a:moveTo>
                      <a:pt x="0" y="0"/>
                    </a:moveTo>
                    <a:lnTo>
                      <a:pt x="1138987" y="0"/>
                    </a:lnTo>
                    <a:lnTo>
                      <a:pt x="1138987" y="858241"/>
                    </a:lnTo>
                    <a:lnTo>
                      <a:pt x="0" y="858241"/>
                    </a:lnTo>
                    <a:close/>
                  </a:path>
                </a:pathLst>
              </a:custGeom>
              <a:noFill/>
              <a:ln w="823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727" name="グループ化 726">
            <a:extLst>
              <a:ext uri="{FF2B5EF4-FFF2-40B4-BE49-F238E27FC236}">
                <a16:creationId xmlns:a16="http://schemas.microsoft.com/office/drawing/2014/main" id="{B58EEBEC-7B06-8C08-3D78-3658EE9BD7EE}"/>
              </a:ext>
            </a:extLst>
          </p:cNvPr>
          <p:cNvGrpSpPr/>
          <p:nvPr/>
        </p:nvGrpSpPr>
        <p:grpSpPr>
          <a:xfrm>
            <a:off x="717005" y="5854649"/>
            <a:ext cx="1398708" cy="253916"/>
            <a:chOff x="1404296" y="5598580"/>
            <a:chExt cx="1398708" cy="253916"/>
          </a:xfrm>
        </p:grpSpPr>
        <p:sp>
          <p:nvSpPr>
            <p:cNvPr id="712" name="フリーフォーム 711">
              <a:extLst>
                <a:ext uri="{FF2B5EF4-FFF2-40B4-BE49-F238E27FC236}">
                  <a16:creationId xmlns:a16="http://schemas.microsoft.com/office/drawing/2014/main" id="{62CF69D5-E94B-7CE6-AE4E-7A86001ABE6C}"/>
                </a:ext>
              </a:extLst>
            </p:cNvPr>
            <p:cNvSpPr/>
            <p:nvPr/>
          </p:nvSpPr>
          <p:spPr>
            <a:xfrm>
              <a:off x="1404296" y="5761296"/>
              <a:ext cx="329184" cy="45719"/>
            </a:xfrm>
            <a:custGeom>
              <a:avLst/>
              <a:gdLst>
                <a:gd name="connsiteX0" fmla="*/ 0 w 329184"/>
                <a:gd name="connsiteY0" fmla="*/ 0 h 1270"/>
                <a:gd name="connsiteX1" fmla="*/ 329184 w 329184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9184" h="1270">
                  <a:moveTo>
                    <a:pt x="0" y="0"/>
                  </a:moveTo>
                  <a:lnTo>
                    <a:pt x="329184" y="0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050"/>
            </a:p>
          </p:txBody>
        </p:sp>
        <p:sp>
          <p:nvSpPr>
            <p:cNvPr id="720" name="テキスト ボックス 719">
              <a:extLst>
                <a:ext uri="{FF2B5EF4-FFF2-40B4-BE49-F238E27FC236}">
                  <a16:creationId xmlns:a16="http://schemas.microsoft.com/office/drawing/2014/main" id="{4C93B2B7-A1A4-6A83-E8A9-0220613CBDF3}"/>
                </a:ext>
              </a:extLst>
            </p:cNvPr>
            <p:cNvSpPr txBox="1"/>
            <p:nvPr/>
          </p:nvSpPr>
          <p:spPr>
            <a:xfrm>
              <a:off x="1733480" y="5598580"/>
              <a:ext cx="106952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05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OS_Pembro+</a:t>
              </a:r>
              <a:r>
                <a:rPr lang="en-US" altLang="ja-JP" sz="1050" dirty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FP</a:t>
              </a:r>
              <a:endParaRPr lang="ja-JP" altLang="en-US" sz="1050" spc="0" baseline="0">
                <a:ln/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Helvetica"/>
                <a:rtl val="0"/>
              </a:endParaRPr>
            </a:p>
          </p:txBody>
        </p:sp>
      </p:grpSp>
      <p:grpSp>
        <p:nvGrpSpPr>
          <p:cNvPr id="731" name="グループ化 730">
            <a:extLst>
              <a:ext uri="{FF2B5EF4-FFF2-40B4-BE49-F238E27FC236}">
                <a16:creationId xmlns:a16="http://schemas.microsoft.com/office/drawing/2014/main" id="{A9C363A1-F3C0-90EA-1323-154EC690C34E}"/>
              </a:ext>
            </a:extLst>
          </p:cNvPr>
          <p:cNvGrpSpPr/>
          <p:nvPr/>
        </p:nvGrpSpPr>
        <p:grpSpPr>
          <a:xfrm>
            <a:off x="2142040" y="5836242"/>
            <a:ext cx="1451607" cy="253916"/>
            <a:chOff x="582527" y="5939524"/>
            <a:chExt cx="1451607" cy="253916"/>
          </a:xfrm>
        </p:grpSpPr>
        <p:sp>
          <p:nvSpPr>
            <p:cNvPr id="713" name="フリーフォーム 712">
              <a:extLst>
                <a:ext uri="{FF2B5EF4-FFF2-40B4-BE49-F238E27FC236}">
                  <a16:creationId xmlns:a16="http://schemas.microsoft.com/office/drawing/2014/main" id="{7BE9E4B9-DBDC-C724-F136-165415998385}"/>
                </a:ext>
              </a:extLst>
            </p:cNvPr>
            <p:cNvSpPr/>
            <p:nvPr/>
          </p:nvSpPr>
          <p:spPr>
            <a:xfrm>
              <a:off x="582527" y="6114092"/>
              <a:ext cx="329184" cy="1270"/>
            </a:xfrm>
            <a:custGeom>
              <a:avLst/>
              <a:gdLst>
                <a:gd name="connsiteX0" fmla="*/ 0 w 329184"/>
                <a:gd name="connsiteY0" fmla="*/ 0 h 1270"/>
                <a:gd name="connsiteX1" fmla="*/ 329184 w 329184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9184" h="1270">
                  <a:moveTo>
                    <a:pt x="0" y="0"/>
                  </a:moveTo>
                  <a:lnTo>
                    <a:pt x="329184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050"/>
            </a:p>
          </p:txBody>
        </p:sp>
        <p:sp>
          <p:nvSpPr>
            <p:cNvPr id="721" name="テキスト ボックス 720">
              <a:extLst>
                <a:ext uri="{FF2B5EF4-FFF2-40B4-BE49-F238E27FC236}">
                  <a16:creationId xmlns:a16="http://schemas.microsoft.com/office/drawing/2014/main" id="{E0B3B9F8-65B7-03B9-A2C1-5A3A53F1B550}"/>
                </a:ext>
              </a:extLst>
            </p:cNvPr>
            <p:cNvSpPr txBox="1"/>
            <p:nvPr/>
          </p:nvSpPr>
          <p:spPr>
            <a:xfrm>
              <a:off x="911711" y="5939524"/>
              <a:ext cx="1122423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05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PFS_Pembro+</a:t>
              </a:r>
              <a:r>
                <a:rPr lang="en-US" altLang="ja-JP" sz="1050" dirty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FP</a:t>
              </a:r>
              <a:endParaRPr lang="ja-JP" altLang="en-US" sz="1050" spc="0" baseline="0">
                <a:ln/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Helvetica"/>
                <a:rtl val="0"/>
              </a:endParaRPr>
            </a:p>
          </p:txBody>
        </p:sp>
      </p:grpSp>
      <p:grpSp>
        <p:nvGrpSpPr>
          <p:cNvPr id="729" name="グループ化 728">
            <a:extLst>
              <a:ext uri="{FF2B5EF4-FFF2-40B4-BE49-F238E27FC236}">
                <a16:creationId xmlns:a16="http://schemas.microsoft.com/office/drawing/2014/main" id="{0F71EAAB-75C8-33DB-3891-C278614E295B}"/>
              </a:ext>
            </a:extLst>
          </p:cNvPr>
          <p:cNvGrpSpPr/>
          <p:nvPr/>
        </p:nvGrpSpPr>
        <p:grpSpPr>
          <a:xfrm>
            <a:off x="800078" y="5517636"/>
            <a:ext cx="1264055" cy="253916"/>
            <a:chOff x="3140295" y="5961474"/>
            <a:chExt cx="1264055" cy="253916"/>
          </a:xfrm>
        </p:grpSpPr>
        <p:grpSp>
          <p:nvGrpSpPr>
            <p:cNvPr id="728" name="グループ化 727">
              <a:extLst>
                <a:ext uri="{FF2B5EF4-FFF2-40B4-BE49-F238E27FC236}">
                  <a16:creationId xmlns:a16="http://schemas.microsoft.com/office/drawing/2014/main" id="{D2EADA32-81B0-AD53-FCBC-88FC810E480D}"/>
                </a:ext>
              </a:extLst>
            </p:cNvPr>
            <p:cNvGrpSpPr/>
            <p:nvPr/>
          </p:nvGrpSpPr>
          <p:grpSpPr>
            <a:xfrm>
              <a:off x="3140295" y="6132339"/>
              <a:ext cx="329184" cy="1270"/>
              <a:chOff x="1404296" y="6161423"/>
              <a:chExt cx="329184" cy="1270"/>
            </a:xfrm>
          </p:grpSpPr>
          <p:sp>
            <p:nvSpPr>
              <p:cNvPr id="714" name="フリーフォーム 713">
                <a:extLst>
                  <a:ext uri="{FF2B5EF4-FFF2-40B4-BE49-F238E27FC236}">
                    <a16:creationId xmlns:a16="http://schemas.microsoft.com/office/drawing/2014/main" id="{ED73159A-0832-7839-3F5C-45F4042AC3FF}"/>
                  </a:ext>
                </a:extLst>
              </p:cNvPr>
              <p:cNvSpPr/>
              <p:nvPr/>
            </p:nvSpPr>
            <p:spPr>
              <a:xfrm>
                <a:off x="1404296" y="6161423"/>
                <a:ext cx="82296" cy="1270"/>
              </a:xfrm>
              <a:custGeom>
                <a:avLst/>
                <a:gdLst>
                  <a:gd name="connsiteX0" fmla="*/ 0 w 82296"/>
                  <a:gd name="connsiteY0" fmla="*/ 0 h 1270"/>
                  <a:gd name="connsiteX1" fmla="*/ 82296 w 82296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296" h="1270">
                    <a:moveTo>
                      <a:pt x="0" y="0"/>
                    </a:moveTo>
                    <a:lnTo>
                      <a:pt x="82296" y="0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050"/>
              </a:p>
            </p:txBody>
          </p:sp>
          <p:sp>
            <p:nvSpPr>
              <p:cNvPr id="715" name="フリーフォーム 714">
                <a:extLst>
                  <a:ext uri="{FF2B5EF4-FFF2-40B4-BE49-F238E27FC236}">
                    <a16:creationId xmlns:a16="http://schemas.microsoft.com/office/drawing/2014/main" id="{8B89419B-D1B6-0837-A6B8-9E05FD27B41E}"/>
                  </a:ext>
                </a:extLst>
              </p:cNvPr>
              <p:cNvSpPr/>
              <p:nvPr/>
            </p:nvSpPr>
            <p:spPr>
              <a:xfrm>
                <a:off x="1527740" y="6161423"/>
                <a:ext cx="82295" cy="1270"/>
              </a:xfrm>
              <a:custGeom>
                <a:avLst/>
                <a:gdLst>
                  <a:gd name="connsiteX0" fmla="*/ 0 w 82295"/>
                  <a:gd name="connsiteY0" fmla="*/ 0 h 1270"/>
                  <a:gd name="connsiteX1" fmla="*/ 82296 w 82295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295" h="1270">
                    <a:moveTo>
                      <a:pt x="0" y="0"/>
                    </a:moveTo>
                    <a:lnTo>
                      <a:pt x="82296" y="0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050"/>
              </a:p>
            </p:txBody>
          </p:sp>
          <p:sp>
            <p:nvSpPr>
              <p:cNvPr id="716" name="フリーフォーム 715">
                <a:extLst>
                  <a:ext uri="{FF2B5EF4-FFF2-40B4-BE49-F238E27FC236}">
                    <a16:creationId xmlns:a16="http://schemas.microsoft.com/office/drawing/2014/main" id="{78068079-84A4-5474-DE36-89425DE62047}"/>
                  </a:ext>
                </a:extLst>
              </p:cNvPr>
              <p:cNvSpPr/>
              <p:nvPr/>
            </p:nvSpPr>
            <p:spPr>
              <a:xfrm>
                <a:off x="1651184" y="6161423"/>
                <a:ext cx="82296" cy="1270"/>
              </a:xfrm>
              <a:custGeom>
                <a:avLst/>
                <a:gdLst>
                  <a:gd name="connsiteX0" fmla="*/ 0 w 82296"/>
                  <a:gd name="connsiteY0" fmla="*/ 0 h 1270"/>
                  <a:gd name="connsiteX1" fmla="*/ 82296 w 82296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296" h="1270">
                    <a:moveTo>
                      <a:pt x="0" y="0"/>
                    </a:moveTo>
                    <a:lnTo>
                      <a:pt x="82296" y="0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050"/>
              </a:p>
            </p:txBody>
          </p:sp>
        </p:grpSp>
        <p:sp>
          <p:nvSpPr>
            <p:cNvPr id="722" name="テキスト ボックス 721">
              <a:extLst>
                <a:ext uri="{FF2B5EF4-FFF2-40B4-BE49-F238E27FC236}">
                  <a16:creationId xmlns:a16="http://schemas.microsoft.com/office/drawing/2014/main" id="{90F00280-B8C8-A5D1-913B-5A5383315198}"/>
                </a:ext>
              </a:extLst>
            </p:cNvPr>
            <p:cNvSpPr txBox="1"/>
            <p:nvPr/>
          </p:nvSpPr>
          <p:spPr>
            <a:xfrm>
              <a:off x="3469479" y="5961474"/>
              <a:ext cx="93487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05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Simulated OS</a:t>
              </a:r>
            </a:p>
          </p:txBody>
        </p:sp>
      </p:grpSp>
      <p:grpSp>
        <p:nvGrpSpPr>
          <p:cNvPr id="730" name="グループ化 729">
            <a:extLst>
              <a:ext uri="{FF2B5EF4-FFF2-40B4-BE49-F238E27FC236}">
                <a16:creationId xmlns:a16="http://schemas.microsoft.com/office/drawing/2014/main" id="{356C92EB-7F37-90FB-82E0-E472DAE3F17E}"/>
              </a:ext>
            </a:extLst>
          </p:cNvPr>
          <p:cNvGrpSpPr/>
          <p:nvPr/>
        </p:nvGrpSpPr>
        <p:grpSpPr>
          <a:xfrm>
            <a:off x="2048043" y="5482284"/>
            <a:ext cx="1342518" cy="253916"/>
            <a:chOff x="1404296" y="6182459"/>
            <a:chExt cx="1342518" cy="253916"/>
          </a:xfrm>
        </p:grpSpPr>
        <p:sp>
          <p:nvSpPr>
            <p:cNvPr id="717" name="フリーフォーム 716">
              <a:extLst>
                <a:ext uri="{FF2B5EF4-FFF2-40B4-BE49-F238E27FC236}">
                  <a16:creationId xmlns:a16="http://schemas.microsoft.com/office/drawing/2014/main" id="{EBB2A9A3-9C48-6794-08B7-538386BAD0F0}"/>
                </a:ext>
              </a:extLst>
            </p:cNvPr>
            <p:cNvSpPr/>
            <p:nvPr/>
          </p:nvSpPr>
          <p:spPr>
            <a:xfrm>
              <a:off x="1404296" y="6361372"/>
              <a:ext cx="82296" cy="1270"/>
            </a:xfrm>
            <a:custGeom>
              <a:avLst/>
              <a:gdLst>
                <a:gd name="connsiteX0" fmla="*/ 0 w 82296"/>
                <a:gd name="connsiteY0" fmla="*/ 0 h 1270"/>
                <a:gd name="connsiteX1" fmla="*/ 82296 w 82296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2296" h="1270">
                  <a:moveTo>
                    <a:pt x="0" y="0"/>
                  </a:moveTo>
                  <a:lnTo>
                    <a:pt x="82296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050"/>
            </a:p>
          </p:txBody>
        </p:sp>
        <p:sp>
          <p:nvSpPr>
            <p:cNvPr id="718" name="フリーフォーム 717">
              <a:extLst>
                <a:ext uri="{FF2B5EF4-FFF2-40B4-BE49-F238E27FC236}">
                  <a16:creationId xmlns:a16="http://schemas.microsoft.com/office/drawing/2014/main" id="{7C4B9F3E-EA6E-8050-3DD0-8330A7088B26}"/>
                </a:ext>
              </a:extLst>
            </p:cNvPr>
            <p:cNvSpPr/>
            <p:nvPr/>
          </p:nvSpPr>
          <p:spPr>
            <a:xfrm>
              <a:off x="1527740" y="6361372"/>
              <a:ext cx="82295" cy="1270"/>
            </a:xfrm>
            <a:custGeom>
              <a:avLst/>
              <a:gdLst>
                <a:gd name="connsiteX0" fmla="*/ 0 w 82295"/>
                <a:gd name="connsiteY0" fmla="*/ 0 h 1270"/>
                <a:gd name="connsiteX1" fmla="*/ 82296 w 82295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2295" h="1270">
                  <a:moveTo>
                    <a:pt x="0" y="0"/>
                  </a:moveTo>
                  <a:lnTo>
                    <a:pt x="82296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050"/>
            </a:p>
          </p:txBody>
        </p:sp>
        <p:sp>
          <p:nvSpPr>
            <p:cNvPr id="719" name="フリーフォーム 718">
              <a:extLst>
                <a:ext uri="{FF2B5EF4-FFF2-40B4-BE49-F238E27FC236}">
                  <a16:creationId xmlns:a16="http://schemas.microsoft.com/office/drawing/2014/main" id="{9D6AF0D4-2051-BA80-66A9-89A75C2AC07C}"/>
                </a:ext>
              </a:extLst>
            </p:cNvPr>
            <p:cNvSpPr/>
            <p:nvPr/>
          </p:nvSpPr>
          <p:spPr>
            <a:xfrm>
              <a:off x="1651184" y="6361372"/>
              <a:ext cx="82296" cy="1270"/>
            </a:xfrm>
            <a:custGeom>
              <a:avLst/>
              <a:gdLst>
                <a:gd name="connsiteX0" fmla="*/ 0 w 82296"/>
                <a:gd name="connsiteY0" fmla="*/ 0 h 1270"/>
                <a:gd name="connsiteX1" fmla="*/ 82296 w 82296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2296" h="1270">
                  <a:moveTo>
                    <a:pt x="0" y="0"/>
                  </a:moveTo>
                  <a:lnTo>
                    <a:pt x="82296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050"/>
            </a:p>
          </p:txBody>
        </p:sp>
        <p:sp>
          <p:nvSpPr>
            <p:cNvPr id="723" name="テキスト ボックス 722">
              <a:extLst>
                <a:ext uri="{FF2B5EF4-FFF2-40B4-BE49-F238E27FC236}">
                  <a16:creationId xmlns:a16="http://schemas.microsoft.com/office/drawing/2014/main" id="{323566AB-2013-B81C-E925-DA3098D9A8FA}"/>
                </a:ext>
              </a:extLst>
            </p:cNvPr>
            <p:cNvSpPr txBox="1"/>
            <p:nvPr/>
          </p:nvSpPr>
          <p:spPr>
            <a:xfrm>
              <a:off x="1759043" y="6182459"/>
              <a:ext cx="98777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05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Simulated PFS</a:t>
              </a:r>
            </a:p>
          </p:txBody>
        </p:sp>
      </p:grpSp>
      <p:sp>
        <p:nvSpPr>
          <p:cNvPr id="732" name="テキスト ボックス 731">
            <a:extLst>
              <a:ext uri="{FF2B5EF4-FFF2-40B4-BE49-F238E27FC236}">
                <a16:creationId xmlns:a16="http://schemas.microsoft.com/office/drawing/2014/main" id="{21247452-F8D7-D2F6-D0D7-98ABFC8B5EA2}"/>
              </a:ext>
            </a:extLst>
          </p:cNvPr>
          <p:cNvSpPr txBox="1"/>
          <p:nvPr/>
        </p:nvSpPr>
        <p:spPr>
          <a:xfrm>
            <a:off x="2020385" y="617306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17" name="グループ化 1816">
            <a:extLst>
              <a:ext uri="{FF2B5EF4-FFF2-40B4-BE49-F238E27FC236}">
                <a16:creationId xmlns:a16="http://schemas.microsoft.com/office/drawing/2014/main" id="{FAF0D7AB-433A-5662-843C-75C2AD8493D4}"/>
              </a:ext>
            </a:extLst>
          </p:cNvPr>
          <p:cNvGrpSpPr/>
          <p:nvPr/>
        </p:nvGrpSpPr>
        <p:grpSpPr>
          <a:xfrm>
            <a:off x="5035143" y="5823828"/>
            <a:ext cx="904983" cy="253916"/>
            <a:chOff x="1404296" y="5598580"/>
            <a:chExt cx="904983" cy="253916"/>
          </a:xfrm>
        </p:grpSpPr>
        <p:sp>
          <p:nvSpPr>
            <p:cNvPr id="1818" name="フリーフォーム 1817">
              <a:extLst>
                <a:ext uri="{FF2B5EF4-FFF2-40B4-BE49-F238E27FC236}">
                  <a16:creationId xmlns:a16="http://schemas.microsoft.com/office/drawing/2014/main" id="{2AB3F420-F60C-E8F9-B4A6-02B9CF9D99E2}"/>
                </a:ext>
              </a:extLst>
            </p:cNvPr>
            <p:cNvSpPr/>
            <p:nvPr/>
          </p:nvSpPr>
          <p:spPr>
            <a:xfrm>
              <a:off x="1404296" y="5761296"/>
              <a:ext cx="329184" cy="45719"/>
            </a:xfrm>
            <a:custGeom>
              <a:avLst/>
              <a:gdLst>
                <a:gd name="connsiteX0" fmla="*/ 0 w 329184"/>
                <a:gd name="connsiteY0" fmla="*/ 0 h 1270"/>
                <a:gd name="connsiteX1" fmla="*/ 329184 w 329184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9184" h="1270">
                  <a:moveTo>
                    <a:pt x="0" y="0"/>
                  </a:moveTo>
                  <a:lnTo>
                    <a:pt x="329184" y="0"/>
                  </a:lnTo>
                </a:path>
              </a:pathLst>
            </a:custGeom>
            <a:ln w="12344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050"/>
            </a:p>
          </p:txBody>
        </p:sp>
        <p:sp>
          <p:nvSpPr>
            <p:cNvPr id="1819" name="テキスト ボックス 1818">
              <a:extLst>
                <a:ext uri="{FF2B5EF4-FFF2-40B4-BE49-F238E27FC236}">
                  <a16:creationId xmlns:a16="http://schemas.microsoft.com/office/drawing/2014/main" id="{16387A05-D1CD-98EC-598C-0D1216D4620E}"/>
                </a:ext>
              </a:extLst>
            </p:cNvPr>
            <p:cNvSpPr txBox="1"/>
            <p:nvPr/>
          </p:nvSpPr>
          <p:spPr>
            <a:xfrm>
              <a:off x="1733480" y="5598580"/>
              <a:ext cx="575799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05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OS_</a:t>
              </a:r>
              <a:r>
                <a:rPr lang="en-US" altLang="ja-JP" sz="1050" spc="0" baseline="0" dirty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FP</a:t>
              </a:r>
              <a:endParaRPr lang="ja-JP" altLang="en-US" sz="1050" spc="0" baseline="0">
                <a:ln/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Helvetica"/>
                <a:rtl val="0"/>
              </a:endParaRPr>
            </a:p>
          </p:txBody>
        </p:sp>
      </p:grpSp>
      <p:grpSp>
        <p:nvGrpSpPr>
          <p:cNvPr id="1820" name="グループ化 1819">
            <a:extLst>
              <a:ext uri="{FF2B5EF4-FFF2-40B4-BE49-F238E27FC236}">
                <a16:creationId xmlns:a16="http://schemas.microsoft.com/office/drawing/2014/main" id="{FA4107E8-7D48-5E20-8EF9-C8A3932462D5}"/>
              </a:ext>
            </a:extLst>
          </p:cNvPr>
          <p:cNvGrpSpPr/>
          <p:nvPr/>
        </p:nvGrpSpPr>
        <p:grpSpPr>
          <a:xfrm>
            <a:off x="6238568" y="5772279"/>
            <a:ext cx="957882" cy="253916"/>
            <a:chOff x="582527" y="5939524"/>
            <a:chExt cx="957882" cy="253916"/>
          </a:xfrm>
        </p:grpSpPr>
        <p:sp>
          <p:nvSpPr>
            <p:cNvPr id="1821" name="フリーフォーム 1820">
              <a:extLst>
                <a:ext uri="{FF2B5EF4-FFF2-40B4-BE49-F238E27FC236}">
                  <a16:creationId xmlns:a16="http://schemas.microsoft.com/office/drawing/2014/main" id="{15B70E83-ECF9-82C3-F6C3-20BF27B89B1C}"/>
                </a:ext>
              </a:extLst>
            </p:cNvPr>
            <p:cNvSpPr/>
            <p:nvPr/>
          </p:nvSpPr>
          <p:spPr>
            <a:xfrm>
              <a:off x="582527" y="6114092"/>
              <a:ext cx="329184" cy="1270"/>
            </a:xfrm>
            <a:custGeom>
              <a:avLst/>
              <a:gdLst>
                <a:gd name="connsiteX0" fmla="*/ 0 w 329184"/>
                <a:gd name="connsiteY0" fmla="*/ 0 h 1270"/>
                <a:gd name="connsiteX1" fmla="*/ 329184 w 329184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9184" h="1270">
                  <a:moveTo>
                    <a:pt x="0" y="0"/>
                  </a:moveTo>
                  <a:lnTo>
                    <a:pt x="329184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050"/>
            </a:p>
          </p:txBody>
        </p:sp>
        <p:sp>
          <p:nvSpPr>
            <p:cNvPr id="1822" name="テキスト ボックス 1821">
              <a:extLst>
                <a:ext uri="{FF2B5EF4-FFF2-40B4-BE49-F238E27FC236}">
                  <a16:creationId xmlns:a16="http://schemas.microsoft.com/office/drawing/2014/main" id="{98EC40B6-01FF-1009-530A-8B0465BF65DE}"/>
                </a:ext>
              </a:extLst>
            </p:cNvPr>
            <p:cNvSpPr txBox="1"/>
            <p:nvPr/>
          </p:nvSpPr>
          <p:spPr>
            <a:xfrm>
              <a:off x="911711" y="5939524"/>
              <a:ext cx="62869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05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PFS_</a:t>
              </a:r>
              <a:r>
                <a:rPr lang="en-US" altLang="ja-JP" sz="1050" spc="0" baseline="0" dirty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FP</a:t>
              </a:r>
              <a:endParaRPr lang="ja-JP" altLang="en-US" sz="1050" spc="0" baseline="0">
                <a:ln/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Helvetica"/>
                <a:rtl val="0"/>
              </a:endParaRPr>
            </a:p>
          </p:txBody>
        </p:sp>
      </p:grpSp>
      <p:grpSp>
        <p:nvGrpSpPr>
          <p:cNvPr id="1823" name="グループ化 1822">
            <a:extLst>
              <a:ext uri="{FF2B5EF4-FFF2-40B4-BE49-F238E27FC236}">
                <a16:creationId xmlns:a16="http://schemas.microsoft.com/office/drawing/2014/main" id="{12DD5058-0B25-CB4E-614D-AD93997E7F84}"/>
              </a:ext>
            </a:extLst>
          </p:cNvPr>
          <p:cNvGrpSpPr/>
          <p:nvPr/>
        </p:nvGrpSpPr>
        <p:grpSpPr>
          <a:xfrm>
            <a:off x="5025401" y="5494630"/>
            <a:ext cx="1264055" cy="253916"/>
            <a:chOff x="3140295" y="5961474"/>
            <a:chExt cx="1264055" cy="253916"/>
          </a:xfrm>
        </p:grpSpPr>
        <p:grpSp>
          <p:nvGrpSpPr>
            <p:cNvPr id="1824" name="グループ化 1823">
              <a:extLst>
                <a:ext uri="{FF2B5EF4-FFF2-40B4-BE49-F238E27FC236}">
                  <a16:creationId xmlns:a16="http://schemas.microsoft.com/office/drawing/2014/main" id="{D6B66BFE-7D58-EF5B-2822-B1C8BE280112}"/>
                </a:ext>
              </a:extLst>
            </p:cNvPr>
            <p:cNvGrpSpPr/>
            <p:nvPr/>
          </p:nvGrpSpPr>
          <p:grpSpPr>
            <a:xfrm>
              <a:off x="3140295" y="6132339"/>
              <a:ext cx="329184" cy="1270"/>
              <a:chOff x="1404296" y="6161423"/>
              <a:chExt cx="329184" cy="1270"/>
            </a:xfrm>
          </p:grpSpPr>
          <p:sp>
            <p:nvSpPr>
              <p:cNvPr id="1826" name="フリーフォーム 1825">
                <a:extLst>
                  <a:ext uri="{FF2B5EF4-FFF2-40B4-BE49-F238E27FC236}">
                    <a16:creationId xmlns:a16="http://schemas.microsoft.com/office/drawing/2014/main" id="{C28C2D56-A6A3-5CEA-319D-DC53AF7B008D}"/>
                  </a:ext>
                </a:extLst>
              </p:cNvPr>
              <p:cNvSpPr/>
              <p:nvPr/>
            </p:nvSpPr>
            <p:spPr>
              <a:xfrm>
                <a:off x="1404296" y="6161423"/>
                <a:ext cx="82296" cy="1270"/>
              </a:xfrm>
              <a:custGeom>
                <a:avLst/>
                <a:gdLst>
                  <a:gd name="connsiteX0" fmla="*/ 0 w 82296"/>
                  <a:gd name="connsiteY0" fmla="*/ 0 h 1270"/>
                  <a:gd name="connsiteX1" fmla="*/ 82296 w 82296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296" h="1270">
                    <a:moveTo>
                      <a:pt x="0" y="0"/>
                    </a:moveTo>
                    <a:lnTo>
                      <a:pt x="82296" y="0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050"/>
              </a:p>
            </p:txBody>
          </p:sp>
          <p:sp>
            <p:nvSpPr>
              <p:cNvPr id="1827" name="フリーフォーム 1826">
                <a:extLst>
                  <a:ext uri="{FF2B5EF4-FFF2-40B4-BE49-F238E27FC236}">
                    <a16:creationId xmlns:a16="http://schemas.microsoft.com/office/drawing/2014/main" id="{4A42BBEC-9370-0F7E-C2B8-24DC7FD9839A}"/>
                  </a:ext>
                </a:extLst>
              </p:cNvPr>
              <p:cNvSpPr/>
              <p:nvPr/>
            </p:nvSpPr>
            <p:spPr>
              <a:xfrm>
                <a:off x="1527740" y="6161423"/>
                <a:ext cx="82295" cy="1270"/>
              </a:xfrm>
              <a:custGeom>
                <a:avLst/>
                <a:gdLst>
                  <a:gd name="connsiteX0" fmla="*/ 0 w 82295"/>
                  <a:gd name="connsiteY0" fmla="*/ 0 h 1270"/>
                  <a:gd name="connsiteX1" fmla="*/ 82296 w 82295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295" h="1270">
                    <a:moveTo>
                      <a:pt x="0" y="0"/>
                    </a:moveTo>
                    <a:lnTo>
                      <a:pt x="82296" y="0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050"/>
              </a:p>
            </p:txBody>
          </p:sp>
          <p:sp>
            <p:nvSpPr>
              <p:cNvPr id="1828" name="フリーフォーム 1827">
                <a:extLst>
                  <a:ext uri="{FF2B5EF4-FFF2-40B4-BE49-F238E27FC236}">
                    <a16:creationId xmlns:a16="http://schemas.microsoft.com/office/drawing/2014/main" id="{E323E0F0-7BA4-99FC-FFD5-92F24E92ED63}"/>
                  </a:ext>
                </a:extLst>
              </p:cNvPr>
              <p:cNvSpPr/>
              <p:nvPr/>
            </p:nvSpPr>
            <p:spPr>
              <a:xfrm>
                <a:off x="1651184" y="6161423"/>
                <a:ext cx="82296" cy="1270"/>
              </a:xfrm>
              <a:custGeom>
                <a:avLst/>
                <a:gdLst>
                  <a:gd name="connsiteX0" fmla="*/ 0 w 82296"/>
                  <a:gd name="connsiteY0" fmla="*/ 0 h 1270"/>
                  <a:gd name="connsiteX1" fmla="*/ 82296 w 82296"/>
                  <a:gd name="connsiteY1" fmla="*/ 0 h 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296" h="1270">
                    <a:moveTo>
                      <a:pt x="0" y="0"/>
                    </a:moveTo>
                    <a:lnTo>
                      <a:pt x="82296" y="0"/>
                    </a:lnTo>
                  </a:path>
                </a:pathLst>
              </a:custGeom>
              <a:ln w="12344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050"/>
              </a:p>
            </p:txBody>
          </p:sp>
        </p:grpSp>
        <p:sp>
          <p:nvSpPr>
            <p:cNvPr id="1825" name="テキスト ボックス 1824">
              <a:extLst>
                <a:ext uri="{FF2B5EF4-FFF2-40B4-BE49-F238E27FC236}">
                  <a16:creationId xmlns:a16="http://schemas.microsoft.com/office/drawing/2014/main" id="{123C1EF8-B2F7-0146-26CC-0EAF99F61CBD}"/>
                </a:ext>
              </a:extLst>
            </p:cNvPr>
            <p:cNvSpPr txBox="1"/>
            <p:nvPr/>
          </p:nvSpPr>
          <p:spPr>
            <a:xfrm>
              <a:off x="3469479" y="5961474"/>
              <a:ext cx="93487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05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Simulated OS</a:t>
              </a:r>
            </a:p>
          </p:txBody>
        </p:sp>
      </p:grpSp>
      <p:grpSp>
        <p:nvGrpSpPr>
          <p:cNvPr id="1829" name="グループ化 1828">
            <a:extLst>
              <a:ext uri="{FF2B5EF4-FFF2-40B4-BE49-F238E27FC236}">
                <a16:creationId xmlns:a16="http://schemas.microsoft.com/office/drawing/2014/main" id="{3B3F749B-CCFD-C380-20F1-EC6079F5E9D3}"/>
              </a:ext>
            </a:extLst>
          </p:cNvPr>
          <p:cNvGrpSpPr/>
          <p:nvPr/>
        </p:nvGrpSpPr>
        <p:grpSpPr>
          <a:xfrm>
            <a:off x="6273366" y="5459278"/>
            <a:ext cx="1342518" cy="253916"/>
            <a:chOff x="1404296" y="6182459"/>
            <a:chExt cx="1342518" cy="253916"/>
          </a:xfrm>
        </p:grpSpPr>
        <p:sp>
          <p:nvSpPr>
            <p:cNvPr id="1830" name="フリーフォーム 1829">
              <a:extLst>
                <a:ext uri="{FF2B5EF4-FFF2-40B4-BE49-F238E27FC236}">
                  <a16:creationId xmlns:a16="http://schemas.microsoft.com/office/drawing/2014/main" id="{782712C1-58B4-890D-1349-EE2032D88914}"/>
                </a:ext>
              </a:extLst>
            </p:cNvPr>
            <p:cNvSpPr/>
            <p:nvPr/>
          </p:nvSpPr>
          <p:spPr>
            <a:xfrm>
              <a:off x="1404296" y="6361372"/>
              <a:ext cx="82296" cy="1270"/>
            </a:xfrm>
            <a:custGeom>
              <a:avLst/>
              <a:gdLst>
                <a:gd name="connsiteX0" fmla="*/ 0 w 82296"/>
                <a:gd name="connsiteY0" fmla="*/ 0 h 1270"/>
                <a:gd name="connsiteX1" fmla="*/ 82296 w 82296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2296" h="1270">
                  <a:moveTo>
                    <a:pt x="0" y="0"/>
                  </a:moveTo>
                  <a:lnTo>
                    <a:pt x="82296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050"/>
            </a:p>
          </p:txBody>
        </p:sp>
        <p:sp>
          <p:nvSpPr>
            <p:cNvPr id="1831" name="フリーフォーム 1830">
              <a:extLst>
                <a:ext uri="{FF2B5EF4-FFF2-40B4-BE49-F238E27FC236}">
                  <a16:creationId xmlns:a16="http://schemas.microsoft.com/office/drawing/2014/main" id="{119CA4A0-6001-9168-31E5-3AFF9FBB5E30}"/>
                </a:ext>
              </a:extLst>
            </p:cNvPr>
            <p:cNvSpPr/>
            <p:nvPr/>
          </p:nvSpPr>
          <p:spPr>
            <a:xfrm>
              <a:off x="1527740" y="6361372"/>
              <a:ext cx="82295" cy="1270"/>
            </a:xfrm>
            <a:custGeom>
              <a:avLst/>
              <a:gdLst>
                <a:gd name="connsiteX0" fmla="*/ 0 w 82295"/>
                <a:gd name="connsiteY0" fmla="*/ 0 h 1270"/>
                <a:gd name="connsiteX1" fmla="*/ 82296 w 82295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2295" h="1270">
                  <a:moveTo>
                    <a:pt x="0" y="0"/>
                  </a:moveTo>
                  <a:lnTo>
                    <a:pt x="82296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050"/>
            </a:p>
          </p:txBody>
        </p:sp>
        <p:sp>
          <p:nvSpPr>
            <p:cNvPr id="1832" name="フリーフォーム 1831">
              <a:extLst>
                <a:ext uri="{FF2B5EF4-FFF2-40B4-BE49-F238E27FC236}">
                  <a16:creationId xmlns:a16="http://schemas.microsoft.com/office/drawing/2014/main" id="{1103D70A-6328-20A1-3BBD-7873C8EADA63}"/>
                </a:ext>
              </a:extLst>
            </p:cNvPr>
            <p:cNvSpPr/>
            <p:nvPr/>
          </p:nvSpPr>
          <p:spPr>
            <a:xfrm>
              <a:off x="1651184" y="6361372"/>
              <a:ext cx="82296" cy="1270"/>
            </a:xfrm>
            <a:custGeom>
              <a:avLst/>
              <a:gdLst>
                <a:gd name="connsiteX0" fmla="*/ 0 w 82296"/>
                <a:gd name="connsiteY0" fmla="*/ 0 h 1270"/>
                <a:gd name="connsiteX1" fmla="*/ 82296 w 82296"/>
                <a:gd name="connsiteY1" fmla="*/ 0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2296" h="1270">
                  <a:moveTo>
                    <a:pt x="0" y="0"/>
                  </a:moveTo>
                  <a:lnTo>
                    <a:pt x="82296" y="0"/>
                  </a:lnTo>
                </a:path>
              </a:pathLst>
            </a:custGeom>
            <a:ln w="12344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sz="1050"/>
            </a:p>
          </p:txBody>
        </p:sp>
        <p:sp>
          <p:nvSpPr>
            <p:cNvPr id="1833" name="テキスト ボックス 1832">
              <a:extLst>
                <a:ext uri="{FF2B5EF4-FFF2-40B4-BE49-F238E27FC236}">
                  <a16:creationId xmlns:a16="http://schemas.microsoft.com/office/drawing/2014/main" id="{201BD9BD-99C5-9D5E-2F54-10B22055782E}"/>
                </a:ext>
              </a:extLst>
            </p:cNvPr>
            <p:cNvSpPr txBox="1"/>
            <p:nvPr/>
          </p:nvSpPr>
          <p:spPr>
            <a:xfrm>
              <a:off x="1759043" y="6182459"/>
              <a:ext cx="98777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ja-JP" altLang="en-US" sz="1050" spc="0" baseline="0">
                  <a:ln/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Helvetica"/>
                  <a:rtl val="0"/>
                </a:rPr>
                <a:t>Simulated PFS</a:t>
              </a:r>
            </a:p>
          </p:txBody>
        </p:sp>
      </p:grpSp>
      <p:sp>
        <p:nvSpPr>
          <p:cNvPr id="1834" name="テキスト ボックス 1833">
            <a:extLst>
              <a:ext uri="{FF2B5EF4-FFF2-40B4-BE49-F238E27FC236}">
                <a16:creationId xmlns:a16="http://schemas.microsoft.com/office/drawing/2014/main" id="{40E9B730-4661-FCD4-5FD6-0516F438D75B}"/>
              </a:ext>
            </a:extLst>
          </p:cNvPr>
          <p:cNvSpPr txBox="1"/>
          <p:nvPr/>
        </p:nvSpPr>
        <p:spPr>
          <a:xfrm>
            <a:off x="6177370" y="6173060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351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2D19411-81E4-8785-F16E-DE982F6965BF}"/>
              </a:ext>
            </a:extLst>
          </p:cNvPr>
          <p:cNvSpPr txBox="1"/>
          <p:nvPr/>
        </p:nvSpPr>
        <p:spPr>
          <a:xfrm>
            <a:off x="315625" y="478464"/>
            <a:ext cx="760563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en-US" altLang="ja-JP" sz="1800" b="1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Supplementary Figure Legends</a:t>
            </a:r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Cordia New" panose="020B0304020202020204" pitchFamily="34" charset="-34"/>
            </a:endParaRPr>
          </a:p>
          <a:p>
            <a:pPr algn="l">
              <a:lnSpc>
                <a:spcPct val="200000"/>
              </a:lnSpc>
              <a:buNone/>
            </a:pPr>
            <a:r>
              <a:rPr lang="en-US" altLang="ja-JP" sz="1800" b="1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Fig.1 </a:t>
            </a:r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Results of </a:t>
            </a:r>
            <a:r>
              <a:rPr lang="en-US" altLang="ja-JP" kern="100" dirty="0"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s</a:t>
            </a:r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urvival </a:t>
            </a:r>
            <a:r>
              <a:rPr lang="en-US" altLang="ja-JP" sz="1800" kern="10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curve fitting </a:t>
            </a:r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in PD-L1 CPS ≥</a:t>
            </a:r>
            <a:r>
              <a:rPr lang="en-US" altLang="ja-JP" sz="1800" b="1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 </a:t>
            </a:r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10</a:t>
            </a:r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Cordia New" panose="020B0304020202020204" pitchFamily="34" charset="-34"/>
            </a:endParaRPr>
          </a:p>
          <a:p>
            <a:pPr marL="342900" lvl="0" indent="-342900" algn="l">
              <a:lnSpc>
                <a:spcPct val="200000"/>
              </a:lnSpc>
              <a:buFont typeface="+mj-lt"/>
              <a:buAutoNum type="alphaLcParenBoth"/>
            </a:pPr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OS and PFS in </a:t>
            </a:r>
            <a:r>
              <a:rPr lang="en-US" altLang="ja-JP" sz="1800" kern="100" dirty="0" err="1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Pembro</a:t>
            </a:r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 + FP group</a:t>
            </a:r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Cordia New" panose="020B0304020202020204" pitchFamily="34" charset="-34"/>
            </a:endParaRPr>
          </a:p>
          <a:p>
            <a:pPr marL="342900" lvl="0" indent="-342900" algn="l">
              <a:lnSpc>
                <a:spcPct val="200000"/>
              </a:lnSpc>
              <a:buFont typeface="+mj-lt"/>
              <a:buAutoNum type="alphaLcParenBoth"/>
            </a:pPr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OS and PFS in FP group</a:t>
            </a:r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Cordia New" panose="020B0304020202020204" pitchFamily="34" charset="-34"/>
            </a:endParaRPr>
          </a:p>
          <a:p>
            <a:pPr algn="l">
              <a:lnSpc>
                <a:spcPct val="200000"/>
              </a:lnSpc>
            </a:pPr>
            <a:r>
              <a:rPr lang="en-US" altLang="ja-JP" sz="1800" i="1" kern="100" dirty="0" err="1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Pembro</a:t>
            </a:r>
            <a:r>
              <a:rPr lang="en-US" altLang="ja-JP" sz="1800" i="1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 + FP</a:t>
            </a:r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 pembrolizumab plus FP therapy,</a:t>
            </a:r>
            <a:r>
              <a:rPr lang="en-US" altLang="ja-JP" sz="1800" i="1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 </a:t>
            </a:r>
          </a:p>
          <a:p>
            <a:pPr algn="l">
              <a:lnSpc>
                <a:spcPct val="200000"/>
              </a:lnSpc>
            </a:pPr>
            <a:r>
              <a:rPr lang="en-US" altLang="ja-JP" sz="1800" i="1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FP </a:t>
            </a:r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fluoropyrimidine plus platinum-based chemotherapy, </a:t>
            </a:r>
          </a:p>
          <a:p>
            <a:pPr algn="l">
              <a:lnSpc>
                <a:spcPct val="200000"/>
              </a:lnSpc>
            </a:pPr>
            <a:r>
              <a:rPr lang="en-US" altLang="ja-JP" sz="1800" i="1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PFS</a:t>
            </a:r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 progression-free survival, </a:t>
            </a:r>
            <a:r>
              <a:rPr lang="en-US" altLang="ja-JP" sz="1800" i="1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PD </a:t>
            </a:r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Cordia New" panose="020B0304020202020204" pitchFamily="34" charset="-34"/>
              </a:rPr>
              <a:t>progressive disease</a:t>
            </a:r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Cordia New" panose="020B0304020202020204" pitchFamily="34" charset="-34"/>
            </a:endParaRPr>
          </a:p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4273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</TotalTime>
  <Words>138</Words>
  <Application>Microsoft Macintosh PowerPoint</Application>
  <PresentationFormat>画面に合わせる (4:3)</PresentationFormat>
  <Paragraphs>58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游明朝</vt:lpstr>
      <vt:lpstr>Aptos</vt:lpstr>
      <vt:lpstr>Aptos Display</vt:lpstr>
      <vt:lpstr>Arial</vt:lpstr>
      <vt:lpstr>Times New Roman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柿沼寛人</dc:creator>
  <cp:lastModifiedBy>柿沼寛人</cp:lastModifiedBy>
  <cp:revision>8</cp:revision>
  <dcterms:created xsi:type="dcterms:W3CDTF">2025-01-23T07:12:11Z</dcterms:created>
  <dcterms:modified xsi:type="dcterms:W3CDTF">2025-04-13T07:13:39Z</dcterms:modified>
</cp:coreProperties>
</file>