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672" y="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2017/5/2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323850" y="188641"/>
            <a:ext cx="8352606" cy="64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336550" y="395288"/>
            <a:ext cx="26781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036888" y="333375"/>
            <a:ext cx="293028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Rhizobium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leguminosarum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USDA 2370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(U29386)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1687513" y="673100"/>
            <a:ext cx="4810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190750" y="620713"/>
            <a:ext cx="19749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allbogilva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IPL15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(EF433460) 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5006975" y="960438"/>
            <a:ext cx="124618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906396" y="1452733"/>
            <a:ext cx="209993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honganensis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NSL10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(KP339871)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>
            <a:off x="5006975" y="1247775"/>
            <a:ext cx="70326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300192" y="860596"/>
            <a:ext cx="265457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Pelagibacterium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halotolerans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(CP003075)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>
            <a:off x="3224213" y="1103313"/>
            <a:ext cx="178276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5006975" y="960438"/>
            <a:ext cx="0" cy="287338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4782573" y="937211"/>
            <a:ext cx="21159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>
            <a:off x="3224213" y="1533525"/>
            <a:ext cx="65563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5752871" y="1160291"/>
            <a:ext cx="186749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pacifica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NH131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(KF111722)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H="1">
            <a:off x="2360613" y="1319213"/>
            <a:ext cx="86360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>
            <a:off x="3224213" y="1103313"/>
            <a:ext cx="0" cy="430213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H="1">
            <a:off x="2360613" y="1820863"/>
            <a:ext cx="9890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3371850" y="1757363"/>
            <a:ext cx="203581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luteolum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1_C16_27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(EF540455)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 flipH="1">
            <a:off x="1990725" y="1570038"/>
            <a:ext cx="36988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2360613" y="1319213"/>
            <a:ext cx="0" cy="5016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 flipH="1">
            <a:off x="2782888" y="2108200"/>
            <a:ext cx="75247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3557588" y="2044700"/>
            <a:ext cx="175689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insulae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DS-56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(EF012357)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 flipH="1">
            <a:off x="2782888" y="2393950"/>
            <a:ext cx="6953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3500438" y="2332038"/>
            <a:ext cx="198612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THG-MM1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(KM598259)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 flipH="1">
            <a:off x="2190750" y="2251075"/>
            <a:ext cx="59213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2782888" y="2108200"/>
            <a:ext cx="0" cy="2857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2629806" y="2088148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34"/>
          <p:cNvSpPr>
            <a:spLocks noChangeShapeType="1"/>
          </p:cNvSpPr>
          <p:nvPr/>
        </p:nvSpPr>
        <p:spPr bwMode="auto">
          <a:xfrm flipH="1">
            <a:off x="3197225" y="2681288"/>
            <a:ext cx="48577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3705225" y="2617788"/>
            <a:ext cx="188833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nitraria</a:t>
            </a:r>
            <a:r>
              <a:rPr lang="en-US" altLang="zh-CN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36-5-1</a:t>
            </a:r>
            <a:r>
              <a:rPr lang="en-US" altLang="zh-CN" sz="1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(KU358684) </a:t>
            </a:r>
            <a:endParaRPr lang="zh-CN" altLang="zh-CN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 flipH="1">
            <a:off x="3197225" y="2968625"/>
            <a:ext cx="30797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7"/>
          <p:cNvSpPr>
            <a:spLocks noChangeArrowheads="1"/>
          </p:cNvSpPr>
          <p:nvPr/>
        </p:nvSpPr>
        <p:spPr bwMode="auto">
          <a:xfrm>
            <a:off x="3527425" y="2905125"/>
            <a:ext cx="202299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geojensis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BD-c194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(EF575560)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 flipH="1">
            <a:off x="2386013" y="2824163"/>
            <a:ext cx="8112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Line 39"/>
          <p:cNvSpPr>
            <a:spLocks noChangeShapeType="1"/>
          </p:cNvSpPr>
          <p:nvPr/>
        </p:nvSpPr>
        <p:spPr bwMode="auto">
          <a:xfrm>
            <a:off x="3197225" y="2681288"/>
            <a:ext cx="0" cy="287338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40"/>
          <p:cNvSpPr>
            <a:spLocks noChangeArrowheads="1"/>
          </p:cNvSpPr>
          <p:nvPr/>
        </p:nvSpPr>
        <p:spPr bwMode="auto">
          <a:xfrm>
            <a:off x="3037570" y="2677611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Line 41"/>
          <p:cNvSpPr>
            <a:spLocks noChangeShapeType="1"/>
          </p:cNvSpPr>
          <p:nvPr/>
        </p:nvSpPr>
        <p:spPr bwMode="auto">
          <a:xfrm flipH="1">
            <a:off x="3157538" y="3254375"/>
            <a:ext cx="59213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42"/>
          <p:cNvSpPr>
            <a:spLocks noChangeArrowheads="1"/>
          </p:cNvSpPr>
          <p:nvPr/>
        </p:nvSpPr>
        <p:spPr bwMode="auto">
          <a:xfrm>
            <a:off x="3771900" y="3192463"/>
            <a:ext cx="203741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chinhatensis</a:t>
            </a:r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IPL18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(EF433462)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Line 43"/>
          <p:cNvSpPr>
            <a:spLocks noChangeShapeType="1"/>
          </p:cNvSpPr>
          <p:nvPr/>
        </p:nvSpPr>
        <p:spPr bwMode="auto">
          <a:xfrm flipH="1">
            <a:off x="3598863" y="3532188"/>
            <a:ext cx="7350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4"/>
          <p:cNvSpPr>
            <a:spLocks noChangeArrowheads="1"/>
          </p:cNvSpPr>
          <p:nvPr/>
        </p:nvSpPr>
        <p:spPr bwMode="auto">
          <a:xfrm>
            <a:off x="4356100" y="3470275"/>
            <a:ext cx="224741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subaequoris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HST3-14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(AM293857)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 flipH="1">
            <a:off x="4137025" y="3819525"/>
            <a:ext cx="1873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6"/>
          <p:cNvSpPr>
            <a:spLocks noChangeArrowheads="1"/>
          </p:cNvSpPr>
          <p:nvPr/>
        </p:nvSpPr>
        <p:spPr bwMode="auto">
          <a:xfrm>
            <a:off x="4346575" y="3756025"/>
            <a:ext cx="225702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riboflavina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DSM 7230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(AJ549086)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>
            <a:off x="4524375" y="4106863"/>
            <a:ext cx="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48"/>
          <p:cNvSpPr>
            <a:spLocks noChangeArrowheads="1"/>
          </p:cNvSpPr>
          <p:nvPr/>
        </p:nvSpPr>
        <p:spPr bwMode="auto">
          <a:xfrm>
            <a:off x="4546600" y="4043363"/>
            <a:ext cx="16879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soli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GH2-10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(DQ303125)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Line 49"/>
          <p:cNvSpPr>
            <a:spLocks noChangeShapeType="1"/>
          </p:cNvSpPr>
          <p:nvPr/>
        </p:nvSpPr>
        <p:spPr bwMode="auto">
          <a:xfrm flipH="1">
            <a:off x="4524375" y="4392613"/>
            <a:ext cx="21907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50"/>
          <p:cNvSpPr>
            <a:spLocks noChangeArrowheads="1"/>
          </p:cNvSpPr>
          <p:nvPr/>
        </p:nvSpPr>
        <p:spPr bwMode="auto">
          <a:xfrm>
            <a:off x="4765675" y="4330700"/>
            <a:ext cx="175368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crocina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IPL20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(EF433461)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Line 51"/>
          <p:cNvSpPr>
            <a:spLocks noChangeShapeType="1"/>
          </p:cNvSpPr>
          <p:nvPr/>
        </p:nvSpPr>
        <p:spPr bwMode="auto">
          <a:xfrm flipH="1">
            <a:off x="4137025" y="4249738"/>
            <a:ext cx="38735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Line 52"/>
          <p:cNvSpPr>
            <a:spLocks noChangeShapeType="1"/>
          </p:cNvSpPr>
          <p:nvPr/>
        </p:nvSpPr>
        <p:spPr bwMode="auto">
          <a:xfrm>
            <a:off x="4524375" y="4106863"/>
            <a:ext cx="0" cy="2857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3"/>
          <p:cNvSpPr>
            <a:spLocks noChangeArrowheads="1"/>
          </p:cNvSpPr>
          <p:nvPr/>
        </p:nvSpPr>
        <p:spPr bwMode="auto">
          <a:xfrm>
            <a:off x="4288403" y="4094749"/>
            <a:ext cx="21159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Line 54"/>
          <p:cNvSpPr>
            <a:spLocks noChangeShapeType="1"/>
          </p:cNvSpPr>
          <p:nvPr/>
        </p:nvSpPr>
        <p:spPr bwMode="auto">
          <a:xfrm flipH="1">
            <a:off x="3598863" y="4033838"/>
            <a:ext cx="53816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Line 55"/>
          <p:cNvSpPr>
            <a:spLocks noChangeShapeType="1"/>
          </p:cNvSpPr>
          <p:nvPr/>
        </p:nvSpPr>
        <p:spPr bwMode="auto">
          <a:xfrm>
            <a:off x="4137025" y="3819525"/>
            <a:ext cx="0" cy="430213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56"/>
          <p:cNvSpPr>
            <a:spLocks noChangeArrowheads="1"/>
          </p:cNvSpPr>
          <p:nvPr/>
        </p:nvSpPr>
        <p:spPr bwMode="auto">
          <a:xfrm>
            <a:off x="3972037" y="3877761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Line 57"/>
          <p:cNvSpPr>
            <a:spLocks noChangeShapeType="1"/>
          </p:cNvSpPr>
          <p:nvPr/>
        </p:nvSpPr>
        <p:spPr bwMode="auto">
          <a:xfrm flipH="1">
            <a:off x="3344863" y="3783013"/>
            <a:ext cx="25400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Line 58"/>
          <p:cNvSpPr>
            <a:spLocks noChangeShapeType="1"/>
          </p:cNvSpPr>
          <p:nvPr/>
        </p:nvSpPr>
        <p:spPr bwMode="auto">
          <a:xfrm>
            <a:off x="3598863" y="3532188"/>
            <a:ext cx="0" cy="5016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9"/>
          <p:cNvSpPr>
            <a:spLocks noChangeArrowheads="1"/>
          </p:cNvSpPr>
          <p:nvPr/>
        </p:nvSpPr>
        <p:spPr bwMode="auto">
          <a:xfrm>
            <a:off x="3439431" y="3623261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Line 60"/>
          <p:cNvSpPr>
            <a:spLocks noChangeShapeType="1"/>
          </p:cNvSpPr>
          <p:nvPr/>
        </p:nvSpPr>
        <p:spPr bwMode="auto">
          <a:xfrm flipH="1">
            <a:off x="3830638" y="4679950"/>
            <a:ext cx="2270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1"/>
          <p:cNvSpPr>
            <a:spLocks noChangeArrowheads="1"/>
          </p:cNvSpPr>
          <p:nvPr/>
        </p:nvSpPr>
        <p:spPr bwMode="auto">
          <a:xfrm>
            <a:off x="4079875" y="4616450"/>
            <a:ext cx="18755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submarina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Sl74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(AB712348)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Line 62"/>
          <p:cNvSpPr>
            <a:spLocks noChangeShapeType="1"/>
          </p:cNvSpPr>
          <p:nvPr/>
        </p:nvSpPr>
        <p:spPr bwMode="auto">
          <a:xfrm flipH="1">
            <a:off x="4270375" y="4967288"/>
            <a:ext cx="76200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5054600" y="4903788"/>
            <a:ext cx="168635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R-21940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(AJ786801)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" name="Line 64"/>
          <p:cNvSpPr>
            <a:spLocks noChangeShapeType="1"/>
          </p:cNvSpPr>
          <p:nvPr/>
        </p:nvSpPr>
        <p:spPr bwMode="auto">
          <a:xfrm flipH="1">
            <a:off x="4270375" y="5253038"/>
            <a:ext cx="25400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65"/>
          <p:cNvSpPr>
            <a:spLocks noChangeArrowheads="1"/>
          </p:cNvSpPr>
          <p:nvPr/>
        </p:nvSpPr>
        <p:spPr bwMode="auto">
          <a:xfrm>
            <a:off x="4546600" y="5191125"/>
            <a:ext cx="235801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epidermidihirudinis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E84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(KC254735)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7" name="Line 66"/>
          <p:cNvSpPr>
            <a:spLocks noChangeShapeType="1"/>
          </p:cNvSpPr>
          <p:nvPr/>
        </p:nvSpPr>
        <p:spPr bwMode="auto">
          <a:xfrm flipH="1">
            <a:off x="4048125" y="5110163"/>
            <a:ext cx="22225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Line 67"/>
          <p:cNvSpPr>
            <a:spLocks noChangeShapeType="1"/>
          </p:cNvSpPr>
          <p:nvPr/>
        </p:nvSpPr>
        <p:spPr bwMode="auto">
          <a:xfrm>
            <a:off x="4270375" y="4967288"/>
            <a:ext cx="0" cy="2857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0" name="Line 69"/>
          <p:cNvSpPr>
            <a:spLocks noChangeShapeType="1"/>
          </p:cNvSpPr>
          <p:nvPr/>
        </p:nvSpPr>
        <p:spPr bwMode="auto">
          <a:xfrm flipH="1">
            <a:off x="4048125" y="5540375"/>
            <a:ext cx="39687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1" name="Rectangle 70"/>
          <p:cNvSpPr>
            <a:spLocks noChangeArrowheads="1"/>
          </p:cNvSpPr>
          <p:nvPr/>
        </p:nvSpPr>
        <p:spPr bwMode="auto">
          <a:xfrm>
            <a:off x="4467225" y="5476875"/>
            <a:ext cx="219130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psychrophila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Cr7-05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(GU441678)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2" name="Line 71"/>
          <p:cNvSpPr>
            <a:spLocks noChangeShapeType="1"/>
          </p:cNvSpPr>
          <p:nvPr/>
        </p:nvSpPr>
        <p:spPr bwMode="auto">
          <a:xfrm flipH="1">
            <a:off x="3830638" y="5324475"/>
            <a:ext cx="21748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3" name="Line 72"/>
          <p:cNvSpPr>
            <a:spLocks noChangeShapeType="1"/>
          </p:cNvSpPr>
          <p:nvPr/>
        </p:nvSpPr>
        <p:spPr bwMode="auto">
          <a:xfrm>
            <a:off x="4048125" y="5110163"/>
            <a:ext cx="0" cy="430213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5" name="Line 74"/>
          <p:cNvSpPr>
            <a:spLocks noChangeShapeType="1"/>
          </p:cNvSpPr>
          <p:nvPr/>
        </p:nvSpPr>
        <p:spPr bwMode="auto">
          <a:xfrm flipH="1">
            <a:off x="3830638" y="5826125"/>
            <a:ext cx="52546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6" name="Rectangle 75"/>
          <p:cNvSpPr>
            <a:spLocks noChangeArrowheads="1"/>
          </p:cNvSpPr>
          <p:nvPr/>
        </p:nvSpPr>
        <p:spPr bwMode="auto">
          <a:xfrm>
            <a:off x="4378325" y="5764213"/>
            <a:ext cx="192681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glacialis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Cr4-44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(HM474794)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7" name="Line 76"/>
          <p:cNvSpPr>
            <a:spLocks noChangeShapeType="1"/>
          </p:cNvSpPr>
          <p:nvPr/>
        </p:nvSpPr>
        <p:spPr bwMode="auto">
          <a:xfrm>
            <a:off x="3830638" y="5575300"/>
            <a:ext cx="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8" name="Line 77"/>
          <p:cNvSpPr>
            <a:spLocks noChangeShapeType="1"/>
          </p:cNvSpPr>
          <p:nvPr/>
        </p:nvSpPr>
        <p:spPr bwMode="auto">
          <a:xfrm>
            <a:off x="3830638" y="5324475"/>
            <a:ext cx="0" cy="5016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0" name="Line 79"/>
          <p:cNvSpPr>
            <a:spLocks noChangeShapeType="1"/>
          </p:cNvSpPr>
          <p:nvPr/>
        </p:nvSpPr>
        <p:spPr bwMode="auto">
          <a:xfrm flipH="1">
            <a:off x="3344863" y="5127625"/>
            <a:ext cx="48577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1" name="Line 80"/>
          <p:cNvSpPr>
            <a:spLocks noChangeShapeType="1"/>
          </p:cNvSpPr>
          <p:nvPr/>
        </p:nvSpPr>
        <p:spPr bwMode="auto">
          <a:xfrm>
            <a:off x="3830638" y="4679950"/>
            <a:ext cx="0" cy="8953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3" name="Line 82"/>
          <p:cNvSpPr>
            <a:spLocks noChangeShapeType="1"/>
          </p:cNvSpPr>
          <p:nvPr/>
        </p:nvSpPr>
        <p:spPr bwMode="auto">
          <a:xfrm flipH="1">
            <a:off x="3157538" y="4456113"/>
            <a:ext cx="1873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4" name="Line 83"/>
          <p:cNvSpPr>
            <a:spLocks noChangeShapeType="1"/>
          </p:cNvSpPr>
          <p:nvPr/>
        </p:nvSpPr>
        <p:spPr bwMode="auto">
          <a:xfrm>
            <a:off x="3344863" y="3783013"/>
            <a:ext cx="0" cy="1344613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6" name="Line 85"/>
          <p:cNvSpPr>
            <a:spLocks noChangeShapeType="1"/>
          </p:cNvSpPr>
          <p:nvPr/>
        </p:nvSpPr>
        <p:spPr bwMode="auto">
          <a:xfrm flipH="1">
            <a:off x="2881313" y="3856038"/>
            <a:ext cx="2762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7" name="Line 86"/>
          <p:cNvSpPr>
            <a:spLocks noChangeShapeType="1"/>
          </p:cNvSpPr>
          <p:nvPr/>
        </p:nvSpPr>
        <p:spPr bwMode="auto">
          <a:xfrm>
            <a:off x="3157538" y="3254375"/>
            <a:ext cx="0" cy="1201738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49" name="Line 88"/>
          <p:cNvSpPr>
            <a:spLocks noChangeShapeType="1"/>
          </p:cNvSpPr>
          <p:nvPr/>
        </p:nvSpPr>
        <p:spPr bwMode="auto">
          <a:xfrm flipH="1">
            <a:off x="3098800" y="6113463"/>
            <a:ext cx="6953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0" name="Rectangle 89"/>
          <p:cNvSpPr>
            <a:spLocks noChangeArrowheads="1"/>
          </p:cNvSpPr>
          <p:nvPr/>
        </p:nvSpPr>
        <p:spPr bwMode="auto">
          <a:xfrm>
            <a:off x="3816350" y="6051550"/>
            <a:ext cx="166712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neptuniae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J1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(AF469072)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1" name="Line 90"/>
          <p:cNvSpPr>
            <a:spLocks noChangeShapeType="1"/>
          </p:cNvSpPr>
          <p:nvPr/>
        </p:nvSpPr>
        <p:spPr bwMode="auto">
          <a:xfrm flipH="1">
            <a:off x="3098800" y="6400800"/>
            <a:ext cx="1873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2" name="Rectangle 91"/>
          <p:cNvSpPr>
            <a:spLocks noChangeArrowheads="1"/>
          </p:cNvSpPr>
          <p:nvPr/>
        </p:nvSpPr>
        <p:spPr bwMode="auto">
          <a:xfrm>
            <a:off x="3308350" y="6337300"/>
            <a:ext cx="229870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yakushimensis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Yak96B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(AB361068)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3" name="Line 92"/>
          <p:cNvSpPr>
            <a:spLocks noChangeShapeType="1"/>
          </p:cNvSpPr>
          <p:nvPr/>
        </p:nvSpPr>
        <p:spPr bwMode="auto">
          <a:xfrm flipH="1">
            <a:off x="2881313" y="6256338"/>
            <a:ext cx="217488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4" name="Line 93"/>
          <p:cNvSpPr>
            <a:spLocks noChangeShapeType="1"/>
          </p:cNvSpPr>
          <p:nvPr/>
        </p:nvSpPr>
        <p:spPr bwMode="auto">
          <a:xfrm>
            <a:off x="3098800" y="6113463"/>
            <a:ext cx="0" cy="287338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5" name="Rectangle 94"/>
          <p:cNvSpPr>
            <a:spLocks noChangeArrowheads="1"/>
          </p:cNvSpPr>
          <p:nvPr/>
        </p:nvSpPr>
        <p:spPr bwMode="auto">
          <a:xfrm>
            <a:off x="2929843" y="6109286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6" name="Line 95"/>
          <p:cNvSpPr>
            <a:spLocks noChangeShapeType="1"/>
          </p:cNvSpPr>
          <p:nvPr/>
        </p:nvSpPr>
        <p:spPr bwMode="auto">
          <a:xfrm flipH="1">
            <a:off x="2386013" y="5056188"/>
            <a:ext cx="49530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7" name="Line 96"/>
          <p:cNvSpPr>
            <a:spLocks noChangeShapeType="1"/>
          </p:cNvSpPr>
          <p:nvPr/>
        </p:nvSpPr>
        <p:spPr bwMode="auto">
          <a:xfrm>
            <a:off x="2881313" y="3856038"/>
            <a:ext cx="0" cy="240030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9" name="Line 98"/>
          <p:cNvSpPr>
            <a:spLocks noChangeShapeType="1"/>
          </p:cNvSpPr>
          <p:nvPr/>
        </p:nvSpPr>
        <p:spPr bwMode="auto">
          <a:xfrm flipH="1">
            <a:off x="2190750" y="3935413"/>
            <a:ext cx="19526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0" name="Line 99"/>
          <p:cNvSpPr>
            <a:spLocks noChangeShapeType="1"/>
          </p:cNvSpPr>
          <p:nvPr/>
        </p:nvSpPr>
        <p:spPr bwMode="auto">
          <a:xfrm>
            <a:off x="2386013" y="2824163"/>
            <a:ext cx="0" cy="2232025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2" name="Line 101"/>
          <p:cNvSpPr>
            <a:spLocks noChangeShapeType="1"/>
          </p:cNvSpPr>
          <p:nvPr/>
        </p:nvSpPr>
        <p:spPr bwMode="auto">
          <a:xfrm flipH="1">
            <a:off x="1990725" y="3094038"/>
            <a:ext cx="200025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3" name="Line 102"/>
          <p:cNvSpPr>
            <a:spLocks noChangeShapeType="1"/>
          </p:cNvSpPr>
          <p:nvPr/>
        </p:nvSpPr>
        <p:spPr bwMode="auto">
          <a:xfrm>
            <a:off x="2190750" y="2251075"/>
            <a:ext cx="0" cy="1684338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5" name="Line 104"/>
          <p:cNvSpPr>
            <a:spLocks noChangeShapeType="1"/>
          </p:cNvSpPr>
          <p:nvPr/>
        </p:nvSpPr>
        <p:spPr bwMode="auto">
          <a:xfrm flipH="1">
            <a:off x="1687513" y="2332038"/>
            <a:ext cx="30321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6" name="Line 105"/>
          <p:cNvSpPr>
            <a:spLocks noChangeShapeType="1"/>
          </p:cNvSpPr>
          <p:nvPr/>
        </p:nvSpPr>
        <p:spPr bwMode="auto">
          <a:xfrm>
            <a:off x="1990725" y="1570038"/>
            <a:ext cx="0" cy="152400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7" name="Rectangle 106"/>
          <p:cNvSpPr>
            <a:spLocks noChangeArrowheads="1"/>
          </p:cNvSpPr>
          <p:nvPr/>
        </p:nvSpPr>
        <p:spPr bwMode="auto">
          <a:xfrm>
            <a:off x="1822562" y="2157913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8" name="Line 107"/>
          <p:cNvSpPr>
            <a:spLocks noChangeShapeType="1"/>
          </p:cNvSpPr>
          <p:nvPr/>
        </p:nvSpPr>
        <p:spPr bwMode="auto">
          <a:xfrm flipH="1">
            <a:off x="336550" y="1506538"/>
            <a:ext cx="1350963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9" name="Line 108"/>
          <p:cNvSpPr>
            <a:spLocks noChangeShapeType="1"/>
          </p:cNvSpPr>
          <p:nvPr/>
        </p:nvSpPr>
        <p:spPr bwMode="auto">
          <a:xfrm>
            <a:off x="1687513" y="673100"/>
            <a:ext cx="0" cy="1658938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0" name="Line 109"/>
          <p:cNvSpPr>
            <a:spLocks noChangeShapeType="1"/>
          </p:cNvSpPr>
          <p:nvPr/>
        </p:nvSpPr>
        <p:spPr bwMode="auto">
          <a:xfrm>
            <a:off x="336550" y="395288"/>
            <a:ext cx="0" cy="111125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1" name="Line 110"/>
          <p:cNvSpPr>
            <a:spLocks noChangeShapeType="1"/>
          </p:cNvSpPr>
          <p:nvPr/>
        </p:nvSpPr>
        <p:spPr bwMode="auto">
          <a:xfrm>
            <a:off x="336550" y="950913"/>
            <a:ext cx="0" cy="0"/>
          </a:xfrm>
          <a:prstGeom prst="line">
            <a:avLst/>
          </a:prstGeom>
          <a:noFill/>
          <a:ln w="4763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2" name="Line 111"/>
          <p:cNvSpPr>
            <a:spLocks noChangeShapeType="1"/>
          </p:cNvSpPr>
          <p:nvPr/>
        </p:nvSpPr>
        <p:spPr bwMode="auto">
          <a:xfrm>
            <a:off x="336550" y="6534150"/>
            <a:ext cx="4892675" cy="0"/>
          </a:xfrm>
          <a:prstGeom prst="line">
            <a:avLst/>
          </a:prstGeom>
          <a:noFill/>
          <a:ln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3" name="Rectangle 112"/>
          <p:cNvSpPr>
            <a:spLocks noChangeArrowheads="1"/>
          </p:cNvSpPr>
          <p:nvPr/>
        </p:nvSpPr>
        <p:spPr bwMode="auto">
          <a:xfrm>
            <a:off x="5251450" y="6472238"/>
            <a:ext cx="17633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0.1</a:t>
            </a:r>
            <a:endParaRPr kumimoji="0" lang="zh-CN" altLang="zh-CN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" name="TextBox 1074"/>
          <p:cNvSpPr txBox="1"/>
          <p:nvPr/>
        </p:nvSpPr>
        <p:spPr>
          <a:xfrm>
            <a:off x="107504" y="116632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zh-CN" alt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spect="1" noChangeArrowheads="1" noTextEdit="1"/>
          </p:cNvSpPr>
          <p:nvPr/>
        </p:nvSpPr>
        <p:spPr bwMode="auto">
          <a:xfrm>
            <a:off x="372710" y="765175"/>
            <a:ext cx="8425184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5118100" y="82232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567363" y="765175"/>
            <a:ext cx="293028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Rhizobium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leguminosarum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USDA 2370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(U29386)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5118100" y="109537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5567363" y="1038225"/>
            <a:ext cx="197169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allbogilva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IPL15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(EF433460)</a:t>
            </a:r>
            <a:r>
              <a:rPr lang="en-US" altLang="zh-CN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833438" y="955675"/>
            <a:ext cx="428466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5118100" y="822325"/>
            <a:ext cx="0" cy="2730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H="1">
            <a:off x="5118100" y="136842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5567363" y="1311275"/>
            <a:ext cx="265457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Pelagibacterium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halotolerans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B2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(CP003075)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>
            <a:off x="5118100" y="1649413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5567363" y="1592263"/>
            <a:ext cx="203581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luteolum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1_C16_27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(EF540455)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H="1">
            <a:off x="4687888" y="1509713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5118100" y="1368425"/>
            <a:ext cx="0" cy="2809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4848591" y="1350931"/>
            <a:ext cx="21159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H="1">
            <a:off x="4687888" y="1922463"/>
            <a:ext cx="86042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5567363" y="1865313"/>
            <a:ext cx="186749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pacifica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NH131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(KF111722)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 flipH="1">
            <a:off x="4262438" y="1716088"/>
            <a:ext cx="425450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4687888" y="1509713"/>
            <a:ext cx="0" cy="4127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 flipH="1">
            <a:off x="4262438" y="2195513"/>
            <a:ext cx="12858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5567363" y="2138363"/>
            <a:ext cx="209993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honganensis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NSL10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(KP339871)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 flipH="1">
            <a:off x="1262063" y="1955800"/>
            <a:ext cx="30003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4262438" y="1716088"/>
            <a:ext cx="0" cy="47942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 flipH="1">
            <a:off x="5118100" y="2476500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5567363" y="2419350"/>
            <a:ext cx="175689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insulae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DS-56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(EF012357)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 flipH="1">
            <a:off x="5118100" y="2749550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30"/>
          <p:cNvSpPr>
            <a:spLocks noChangeArrowheads="1"/>
          </p:cNvSpPr>
          <p:nvPr/>
        </p:nvSpPr>
        <p:spPr bwMode="auto">
          <a:xfrm>
            <a:off x="5567363" y="2692400"/>
            <a:ext cx="198612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humi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THG-MM1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(KM598259)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 flipH="1">
            <a:off x="1692275" y="2608263"/>
            <a:ext cx="342582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>
            <a:off x="5118100" y="2476500"/>
            <a:ext cx="0" cy="2730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3"/>
          <p:cNvSpPr>
            <a:spLocks noChangeArrowheads="1"/>
          </p:cNvSpPr>
          <p:nvPr/>
        </p:nvSpPr>
        <p:spPr bwMode="auto">
          <a:xfrm>
            <a:off x="4928183" y="2430463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Line 34"/>
          <p:cNvSpPr>
            <a:spLocks noChangeShapeType="1"/>
          </p:cNvSpPr>
          <p:nvPr/>
        </p:nvSpPr>
        <p:spPr bwMode="auto">
          <a:xfrm flipH="1">
            <a:off x="2978150" y="3022600"/>
            <a:ext cx="257016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5"/>
          <p:cNvSpPr>
            <a:spLocks noChangeArrowheads="1"/>
          </p:cNvSpPr>
          <p:nvPr/>
        </p:nvSpPr>
        <p:spPr bwMode="auto">
          <a:xfrm>
            <a:off x="5567363" y="2963863"/>
            <a:ext cx="203741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chinhatensis</a:t>
            </a:r>
            <a:r>
              <a:rPr lang="en-US" altLang="zh-CN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IPL18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(EF433462)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 flipH="1">
            <a:off x="4262438" y="3303588"/>
            <a:ext cx="12858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7"/>
          <p:cNvSpPr>
            <a:spLocks noChangeArrowheads="1"/>
          </p:cNvSpPr>
          <p:nvPr/>
        </p:nvSpPr>
        <p:spPr bwMode="auto">
          <a:xfrm>
            <a:off x="5567363" y="3246438"/>
            <a:ext cx="224741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subaequoris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HST3-14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(AM293857)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Line 38"/>
          <p:cNvSpPr>
            <a:spLocks noChangeShapeType="1"/>
          </p:cNvSpPr>
          <p:nvPr/>
        </p:nvSpPr>
        <p:spPr bwMode="auto">
          <a:xfrm flipH="1">
            <a:off x="4687888" y="3576638"/>
            <a:ext cx="86042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5567363" y="3517900"/>
            <a:ext cx="225702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riboflavina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DSM 7230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(AJ549086)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 flipH="1">
            <a:off x="5118100" y="3849688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5567363" y="3790950"/>
            <a:ext cx="168796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soli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GH2-10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(DQ303125)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Line 42"/>
          <p:cNvSpPr>
            <a:spLocks noChangeShapeType="1"/>
          </p:cNvSpPr>
          <p:nvPr/>
        </p:nvSpPr>
        <p:spPr bwMode="auto">
          <a:xfrm flipH="1">
            <a:off x="5118100" y="413067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43"/>
          <p:cNvSpPr>
            <a:spLocks noChangeArrowheads="1"/>
          </p:cNvSpPr>
          <p:nvPr/>
        </p:nvSpPr>
        <p:spPr bwMode="auto">
          <a:xfrm>
            <a:off x="5567363" y="4071938"/>
            <a:ext cx="175368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crocina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IPL20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(EF433461)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Line 44"/>
          <p:cNvSpPr>
            <a:spLocks noChangeShapeType="1"/>
          </p:cNvSpPr>
          <p:nvPr/>
        </p:nvSpPr>
        <p:spPr bwMode="auto">
          <a:xfrm flipH="1">
            <a:off x="4687888" y="3989388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Line 45"/>
          <p:cNvSpPr>
            <a:spLocks noChangeShapeType="1"/>
          </p:cNvSpPr>
          <p:nvPr/>
        </p:nvSpPr>
        <p:spPr bwMode="auto">
          <a:xfrm>
            <a:off x="5118100" y="3849688"/>
            <a:ext cx="0" cy="2809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46"/>
          <p:cNvSpPr>
            <a:spLocks noChangeArrowheads="1"/>
          </p:cNvSpPr>
          <p:nvPr/>
        </p:nvSpPr>
        <p:spPr bwMode="auto">
          <a:xfrm>
            <a:off x="4854229" y="3831400"/>
            <a:ext cx="21159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Line 47"/>
          <p:cNvSpPr>
            <a:spLocks noChangeShapeType="1"/>
          </p:cNvSpPr>
          <p:nvPr/>
        </p:nvSpPr>
        <p:spPr bwMode="auto">
          <a:xfrm flipH="1">
            <a:off x="4262438" y="3783013"/>
            <a:ext cx="425450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Line 48"/>
          <p:cNvSpPr>
            <a:spLocks noChangeShapeType="1"/>
          </p:cNvSpPr>
          <p:nvPr/>
        </p:nvSpPr>
        <p:spPr bwMode="auto">
          <a:xfrm>
            <a:off x="4687888" y="3576638"/>
            <a:ext cx="0" cy="4127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49"/>
          <p:cNvSpPr>
            <a:spLocks noChangeArrowheads="1"/>
          </p:cNvSpPr>
          <p:nvPr/>
        </p:nvSpPr>
        <p:spPr bwMode="auto">
          <a:xfrm>
            <a:off x="4509030" y="3613736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Line 50"/>
          <p:cNvSpPr>
            <a:spLocks noChangeShapeType="1"/>
          </p:cNvSpPr>
          <p:nvPr/>
        </p:nvSpPr>
        <p:spPr bwMode="auto">
          <a:xfrm flipH="1">
            <a:off x="3403600" y="3543300"/>
            <a:ext cx="858837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Line 51"/>
          <p:cNvSpPr>
            <a:spLocks noChangeShapeType="1"/>
          </p:cNvSpPr>
          <p:nvPr/>
        </p:nvSpPr>
        <p:spPr bwMode="auto">
          <a:xfrm>
            <a:off x="4262438" y="3303588"/>
            <a:ext cx="0" cy="47942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Rectangle 52"/>
          <p:cNvSpPr>
            <a:spLocks noChangeArrowheads="1"/>
          </p:cNvSpPr>
          <p:nvPr/>
        </p:nvSpPr>
        <p:spPr bwMode="auto">
          <a:xfrm>
            <a:off x="4082765" y="3357795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Line 53"/>
          <p:cNvSpPr>
            <a:spLocks noChangeShapeType="1"/>
          </p:cNvSpPr>
          <p:nvPr/>
        </p:nvSpPr>
        <p:spPr bwMode="auto">
          <a:xfrm flipH="1">
            <a:off x="3833813" y="4403725"/>
            <a:ext cx="1714500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54"/>
          <p:cNvSpPr>
            <a:spLocks noChangeArrowheads="1"/>
          </p:cNvSpPr>
          <p:nvPr/>
        </p:nvSpPr>
        <p:spPr bwMode="auto">
          <a:xfrm>
            <a:off x="5567363" y="4344988"/>
            <a:ext cx="187551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submarina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Sl74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(AB712348)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Line 55"/>
          <p:cNvSpPr>
            <a:spLocks noChangeShapeType="1"/>
          </p:cNvSpPr>
          <p:nvPr/>
        </p:nvSpPr>
        <p:spPr bwMode="auto">
          <a:xfrm flipH="1">
            <a:off x="5118100" y="467677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56"/>
          <p:cNvSpPr>
            <a:spLocks noChangeArrowheads="1"/>
          </p:cNvSpPr>
          <p:nvPr/>
        </p:nvSpPr>
        <p:spPr bwMode="auto">
          <a:xfrm>
            <a:off x="5567363" y="4618038"/>
            <a:ext cx="1686359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R-21940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(AJ786801)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Line 57"/>
          <p:cNvSpPr>
            <a:spLocks noChangeShapeType="1"/>
          </p:cNvSpPr>
          <p:nvPr/>
        </p:nvSpPr>
        <p:spPr bwMode="auto">
          <a:xfrm flipH="1">
            <a:off x="5118100" y="4957763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8"/>
          <p:cNvSpPr>
            <a:spLocks noChangeArrowheads="1"/>
          </p:cNvSpPr>
          <p:nvPr/>
        </p:nvSpPr>
        <p:spPr bwMode="auto">
          <a:xfrm>
            <a:off x="5567363" y="4899025"/>
            <a:ext cx="235801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epidermidihirudinis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E84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(KC254735)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Line 59"/>
          <p:cNvSpPr>
            <a:spLocks noChangeShapeType="1"/>
          </p:cNvSpPr>
          <p:nvPr/>
        </p:nvSpPr>
        <p:spPr bwMode="auto">
          <a:xfrm flipH="1">
            <a:off x="4687888" y="481647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Line 60"/>
          <p:cNvSpPr>
            <a:spLocks noChangeShapeType="1"/>
          </p:cNvSpPr>
          <p:nvPr/>
        </p:nvSpPr>
        <p:spPr bwMode="auto">
          <a:xfrm>
            <a:off x="5118100" y="4676775"/>
            <a:ext cx="0" cy="2809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1"/>
          <p:cNvSpPr>
            <a:spLocks noChangeArrowheads="1"/>
          </p:cNvSpPr>
          <p:nvPr/>
        </p:nvSpPr>
        <p:spPr bwMode="auto">
          <a:xfrm>
            <a:off x="4921488" y="4643201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Line 62"/>
          <p:cNvSpPr>
            <a:spLocks noChangeShapeType="1"/>
          </p:cNvSpPr>
          <p:nvPr/>
        </p:nvSpPr>
        <p:spPr bwMode="auto">
          <a:xfrm flipH="1">
            <a:off x="4687888" y="5230813"/>
            <a:ext cx="86042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63"/>
          <p:cNvSpPr>
            <a:spLocks noChangeArrowheads="1"/>
          </p:cNvSpPr>
          <p:nvPr/>
        </p:nvSpPr>
        <p:spPr bwMode="auto">
          <a:xfrm>
            <a:off x="5567363" y="5172075"/>
            <a:ext cx="219130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psychrophila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Cr7-05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(GU441678)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" name="Line 64"/>
          <p:cNvSpPr>
            <a:spLocks noChangeShapeType="1"/>
          </p:cNvSpPr>
          <p:nvPr/>
        </p:nvSpPr>
        <p:spPr bwMode="auto">
          <a:xfrm flipH="1">
            <a:off x="4262438" y="5024438"/>
            <a:ext cx="425450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" name="Line 65"/>
          <p:cNvSpPr>
            <a:spLocks noChangeShapeType="1"/>
          </p:cNvSpPr>
          <p:nvPr/>
        </p:nvSpPr>
        <p:spPr bwMode="auto">
          <a:xfrm>
            <a:off x="4687888" y="4816475"/>
            <a:ext cx="0" cy="41433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1" name="Line 66"/>
          <p:cNvSpPr>
            <a:spLocks noChangeShapeType="1"/>
          </p:cNvSpPr>
          <p:nvPr/>
        </p:nvSpPr>
        <p:spPr bwMode="auto">
          <a:xfrm flipH="1">
            <a:off x="4262438" y="5503863"/>
            <a:ext cx="12858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Rectangle 67"/>
          <p:cNvSpPr>
            <a:spLocks noChangeArrowheads="1"/>
          </p:cNvSpPr>
          <p:nvPr/>
        </p:nvSpPr>
        <p:spPr bwMode="auto">
          <a:xfrm>
            <a:off x="5567363" y="5445125"/>
            <a:ext cx="192681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glacialis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Cr4-44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(HM474794)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3" name="Line 68"/>
          <p:cNvSpPr>
            <a:spLocks noChangeShapeType="1"/>
          </p:cNvSpPr>
          <p:nvPr/>
        </p:nvSpPr>
        <p:spPr bwMode="auto">
          <a:xfrm flipH="1">
            <a:off x="3833813" y="5264150"/>
            <a:ext cx="42862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Line 69"/>
          <p:cNvSpPr>
            <a:spLocks noChangeShapeType="1"/>
          </p:cNvSpPr>
          <p:nvPr/>
        </p:nvSpPr>
        <p:spPr bwMode="auto">
          <a:xfrm>
            <a:off x="4262438" y="5024438"/>
            <a:ext cx="0" cy="47942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Line 70"/>
          <p:cNvSpPr>
            <a:spLocks noChangeShapeType="1"/>
          </p:cNvSpPr>
          <p:nvPr/>
        </p:nvSpPr>
        <p:spPr bwMode="auto">
          <a:xfrm flipH="1">
            <a:off x="3403600" y="4833938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6" name="Line 71"/>
          <p:cNvSpPr>
            <a:spLocks noChangeShapeType="1"/>
          </p:cNvSpPr>
          <p:nvPr/>
        </p:nvSpPr>
        <p:spPr bwMode="auto">
          <a:xfrm>
            <a:off x="3833813" y="4403725"/>
            <a:ext cx="0" cy="86042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7" name="Rectangle 72"/>
          <p:cNvSpPr>
            <a:spLocks noChangeArrowheads="1"/>
          </p:cNvSpPr>
          <p:nvPr/>
        </p:nvSpPr>
        <p:spPr bwMode="auto">
          <a:xfrm>
            <a:off x="3632872" y="4660107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8" name="Line 73"/>
          <p:cNvSpPr>
            <a:spLocks noChangeShapeType="1"/>
          </p:cNvSpPr>
          <p:nvPr/>
        </p:nvSpPr>
        <p:spPr bwMode="auto">
          <a:xfrm flipH="1">
            <a:off x="2978150" y="4187825"/>
            <a:ext cx="425450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9" name="Line 74"/>
          <p:cNvSpPr>
            <a:spLocks noChangeShapeType="1"/>
          </p:cNvSpPr>
          <p:nvPr/>
        </p:nvSpPr>
        <p:spPr bwMode="auto">
          <a:xfrm>
            <a:off x="3403600" y="3543300"/>
            <a:ext cx="0" cy="129063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0" name="Line 75"/>
          <p:cNvSpPr>
            <a:spLocks noChangeShapeType="1"/>
          </p:cNvSpPr>
          <p:nvPr/>
        </p:nvSpPr>
        <p:spPr bwMode="auto">
          <a:xfrm flipH="1">
            <a:off x="2547938" y="3602038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1" name="Line 76"/>
          <p:cNvSpPr>
            <a:spLocks noChangeShapeType="1"/>
          </p:cNvSpPr>
          <p:nvPr/>
        </p:nvSpPr>
        <p:spPr bwMode="auto">
          <a:xfrm>
            <a:off x="2978150" y="3022600"/>
            <a:ext cx="0" cy="116522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2" name="Line 77"/>
          <p:cNvSpPr>
            <a:spLocks noChangeShapeType="1"/>
          </p:cNvSpPr>
          <p:nvPr/>
        </p:nvSpPr>
        <p:spPr bwMode="auto">
          <a:xfrm flipH="1">
            <a:off x="5118100" y="5784850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3" name="Rectangle 78"/>
          <p:cNvSpPr>
            <a:spLocks noChangeArrowheads="1"/>
          </p:cNvSpPr>
          <p:nvPr/>
        </p:nvSpPr>
        <p:spPr bwMode="auto">
          <a:xfrm>
            <a:off x="5567363" y="5726113"/>
            <a:ext cx="1667123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neptuniae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J1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(AF469072)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4" name="Line 79"/>
          <p:cNvSpPr>
            <a:spLocks noChangeShapeType="1"/>
          </p:cNvSpPr>
          <p:nvPr/>
        </p:nvSpPr>
        <p:spPr bwMode="auto">
          <a:xfrm flipH="1">
            <a:off x="5118100" y="6057900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5" name="Rectangle 80"/>
          <p:cNvSpPr>
            <a:spLocks noChangeArrowheads="1"/>
          </p:cNvSpPr>
          <p:nvPr/>
        </p:nvSpPr>
        <p:spPr bwMode="auto">
          <a:xfrm>
            <a:off x="5567363" y="5999163"/>
            <a:ext cx="2298706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yakushimensis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Yak96B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(AB361068)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6" name="Line 81"/>
          <p:cNvSpPr>
            <a:spLocks noChangeShapeType="1"/>
          </p:cNvSpPr>
          <p:nvPr/>
        </p:nvSpPr>
        <p:spPr bwMode="auto">
          <a:xfrm flipH="1">
            <a:off x="2547938" y="5916613"/>
            <a:ext cx="257016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7" name="Line 82"/>
          <p:cNvSpPr>
            <a:spLocks noChangeShapeType="1"/>
          </p:cNvSpPr>
          <p:nvPr/>
        </p:nvSpPr>
        <p:spPr bwMode="auto">
          <a:xfrm>
            <a:off x="5118100" y="5784850"/>
            <a:ext cx="0" cy="27305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8" name="Rectangle 83"/>
          <p:cNvSpPr>
            <a:spLocks noChangeArrowheads="1"/>
          </p:cNvSpPr>
          <p:nvPr/>
        </p:nvSpPr>
        <p:spPr bwMode="auto">
          <a:xfrm>
            <a:off x="4921718" y="5747336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9" name="Line 84"/>
          <p:cNvSpPr>
            <a:spLocks noChangeShapeType="1"/>
          </p:cNvSpPr>
          <p:nvPr/>
        </p:nvSpPr>
        <p:spPr bwMode="auto">
          <a:xfrm flipH="1">
            <a:off x="2117725" y="4759325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0" name="Line 85"/>
          <p:cNvSpPr>
            <a:spLocks noChangeShapeType="1"/>
          </p:cNvSpPr>
          <p:nvPr/>
        </p:nvSpPr>
        <p:spPr bwMode="auto">
          <a:xfrm>
            <a:off x="2547938" y="3602038"/>
            <a:ext cx="0" cy="231457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1" name="Line 86"/>
          <p:cNvSpPr>
            <a:spLocks noChangeShapeType="1"/>
          </p:cNvSpPr>
          <p:nvPr/>
        </p:nvSpPr>
        <p:spPr bwMode="auto">
          <a:xfrm flipH="1">
            <a:off x="5118100" y="6330950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2" name="Rectangle 87"/>
          <p:cNvSpPr>
            <a:spLocks noChangeArrowheads="1"/>
          </p:cNvSpPr>
          <p:nvPr/>
        </p:nvSpPr>
        <p:spPr bwMode="auto">
          <a:xfrm>
            <a:off x="5567363" y="6272213"/>
            <a:ext cx="188833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nitraria</a:t>
            </a:r>
            <a:r>
              <a:rPr lang="en-US" altLang="zh-CN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36-5-1</a:t>
            </a:r>
            <a:r>
              <a:rPr lang="en-US" altLang="zh-CN" sz="1100" b="1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(KU358684) </a:t>
            </a:r>
            <a:endParaRPr lang="zh-CN" altLang="zh-CN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3" name="Line 88"/>
          <p:cNvSpPr>
            <a:spLocks noChangeShapeType="1"/>
          </p:cNvSpPr>
          <p:nvPr/>
        </p:nvSpPr>
        <p:spPr bwMode="auto">
          <a:xfrm flipH="1">
            <a:off x="5118100" y="6611938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4" name="Rectangle 89"/>
          <p:cNvSpPr>
            <a:spLocks noChangeArrowheads="1"/>
          </p:cNvSpPr>
          <p:nvPr/>
        </p:nvSpPr>
        <p:spPr bwMode="auto">
          <a:xfrm>
            <a:off x="5567363" y="6553200"/>
            <a:ext cx="202299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lvl="0"/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altLang="zh-CN" sz="11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geojensis</a:t>
            </a:r>
            <a:r>
              <a:rPr lang="en-US" altLang="zh-CN" sz="11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BD-c194</a:t>
            </a:r>
            <a:r>
              <a:rPr lang="en-US" altLang="zh-CN" sz="110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(EF575560)</a:t>
            </a:r>
            <a:endParaRPr lang="zh-CN" altLang="zh-CN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5" name="Line 90"/>
          <p:cNvSpPr>
            <a:spLocks noChangeShapeType="1"/>
          </p:cNvSpPr>
          <p:nvPr/>
        </p:nvSpPr>
        <p:spPr bwMode="auto">
          <a:xfrm flipH="1">
            <a:off x="2117725" y="6470650"/>
            <a:ext cx="300037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6" name="Line 91"/>
          <p:cNvSpPr>
            <a:spLocks noChangeShapeType="1"/>
          </p:cNvSpPr>
          <p:nvPr/>
        </p:nvSpPr>
        <p:spPr bwMode="auto">
          <a:xfrm>
            <a:off x="5118100" y="6330950"/>
            <a:ext cx="0" cy="2809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7" name="Rectangle 92"/>
          <p:cNvSpPr>
            <a:spLocks noChangeArrowheads="1"/>
          </p:cNvSpPr>
          <p:nvPr/>
        </p:nvSpPr>
        <p:spPr bwMode="auto">
          <a:xfrm>
            <a:off x="4921718" y="6284913"/>
            <a:ext cx="141064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kumimoji="0" lang="zh-CN" altLang="zh-CN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8" name="Line 93"/>
          <p:cNvSpPr>
            <a:spLocks noChangeShapeType="1"/>
          </p:cNvSpPr>
          <p:nvPr/>
        </p:nvSpPr>
        <p:spPr bwMode="auto">
          <a:xfrm flipH="1">
            <a:off x="1692275" y="5619750"/>
            <a:ext cx="425450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9" name="Line 94"/>
          <p:cNvSpPr>
            <a:spLocks noChangeShapeType="1"/>
          </p:cNvSpPr>
          <p:nvPr/>
        </p:nvSpPr>
        <p:spPr bwMode="auto">
          <a:xfrm>
            <a:off x="2117725" y="4759325"/>
            <a:ext cx="0" cy="1711325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0" name="Line 95"/>
          <p:cNvSpPr>
            <a:spLocks noChangeShapeType="1"/>
          </p:cNvSpPr>
          <p:nvPr/>
        </p:nvSpPr>
        <p:spPr bwMode="auto">
          <a:xfrm flipH="1">
            <a:off x="1262063" y="4114800"/>
            <a:ext cx="430212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1" name="Line 96"/>
          <p:cNvSpPr>
            <a:spLocks noChangeShapeType="1"/>
          </p:cNvSpPr>
          <p:nvPr/>
        </p:nvSpPr>
        <p:spPr bwMode="auto">
          <a:xfrm>
            <a:off x="1692275" y="2608263"/>
            <a:ext cx="0" cy="3011488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2" name="Line 97"/>
          <p:cNvSpPr>
            <a:spLocks noChangeShapeType="1"/>
          </p:cNvSpPr>
          <p:nvPr/>
        </p:nvSpPr>
        <p:spPr bwMode="auto">
          <a:xfrm flipH="1">
            <a:off x="833438" y="3030538"/>
            <a:ext cx="428625" cy="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3" name="Line 98"/>
          <p:cNvSpPr>
            <a:spLocks noChangeShapeType="1"/>
          </p:cNvSpPr>
          <p:nvPr/>
        </p:nvSpPr>
        <p:spPr bwMode="auto">
          <a:xfrm>
            <a:off x="1262063" y="1955800"/>
            <a:ext cx="0" cy="2159000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4" name="Line 99"/>
          <p:cNvSpPr>
            <a:spLocks noChangeShapeType="1"/>
          </p:cNvSpPr>
          <p:nvPr/>
        </p:nvSpPr>
        <p:spPr bwMode="auto">
          <a:xfrm>
            <a:off x="833438" y="955675"/>
            <a:ext cx="0" cy="2074863"/>
          </a:xfrm>
          <a:prstGeom prst="line">
            <a:avLst/>
          </a:prstGeom>
          <a:noFill/>
          <a:ln w="3175" cap="sq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6" name="TextBox 2085"/>
          <p:cNvSpPr txBox="1"/>
          <p:nvPr/>
        </p:nvSpPr>
        <p:spPr>
          <a:xfrm>
            <a:off x="251520" y="332656"/>
            <a:ext cx="101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755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336</Words>
  <Application>Microsoft Office PowerPoint</Application>
  <PresentationFormat>全屏显示(4:3)</PresentationFormat>
  <Paragraphs>64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apple1</dc:creator>
  <cp:lastModifiedBy>apple1</cp:lastModifiedBy>
  <cp:revision>5</cp:revision>
  <dcterms:created xsi:type="dcterms:W3CDTF">2017-04-28T20:50:21Z</dcterms:created>
  <dcterms:modified xsi:type="dcterms:W3CDTF">2017-05-02T07:52:11Z</dcterms:modified>
</cp:coreProperties>
</file>