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547971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4964" y="1122363"/>
            <a:ext cx="1160978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4964" y="3602038"/>
            <a:ext cx="1160978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53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43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168" y="1709739"/>
            <a:ext cx="1335125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168" y="4589464"/>
            <a:ext cx="1335125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96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4230" y="1825625"/>
            <a:ext cx="6578878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36605" y="1825625"/>
            <a:ext cx="6578878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7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365126"/>
            <a:ext cx="1335125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247" y="1681163"/>
            <a:ext cx="65486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247" y="2505075"/>
            <a:ext cx="6548644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36605" y="1681163"/>
            <a:ext cx="658089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36605" y="2505075"/>
            <a:ext cx="6580894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4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14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18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457200"/>
            <a:ext cx="499261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0894" y="987426"/>
            <a:ext cx="783660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247" y="2057400"/>
            <a:ext cx="499261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66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457200"/>
            <a:ext cx="499261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80894" y="987426"/>
            <a:ext cx="7836605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247" y="2057400"/>
            <a:ext cx="499261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2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077670" y="365125"/>
            <a:ext cx="3337813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4230" y="365125"/>
            <a:ext cx="9819943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0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365126"/>
            <a:ext cx="133512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1825625"/>
            <a:ext cx="133512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6356351"/>
            <a:ext cx="34829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77080-AB6A-461F-A17E-E0C37A33438B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6356351"/>
            <a:ext cx="52244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6356351"/>
            <a:ext cx="34829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9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48A5E58-3019-4781-A0B5-50FFDEAC1C1C}"/>
              </a:ext>
            </a:extLst>
          </p:cNvPr>
          <p:cNvSpPr/>
          <p:nvPr/>
        </p:nvSpPr>
        <p:spPr>
          <a:xfrm>
            <a:off x="931524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Latency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D0C5C02-B243-4945-95C5-461D218CE00B}"/>
              </a:ext>
            </a:extLst>
          </p:cNvPr>
          <p:cNvSpPr/>
          <p:nvPr/>
        </p:nvSpPr>
        <p:spPr>
          <a:xfrm>
            <a:off x="3013753" y="3566800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E84D32-2B4A-44DA-8783-CB0A49B16359}"/>
              </a:ext>
            </a:extLst>
          </p:cNvPr>
          <p:cNvSpPr/>
          <p:nvPr/>
        </p:nvSpPr>
        <p:spPr>
          <a:xfrm>
            <a:off x="5095982" y="3566800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6AF5F33-BA5F-4A40-A7DA-FC8B1B162381}"/>
              </a:ext>
            </a:extLst>
          </p:cNvPr>
          <p:cNvSpPr/>
          <p:nvPr/>
        </p:nvSpPr>
        <p:spPr>
          <a:xfrm>
            <a:off x="7178211" y="3562964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Disturbances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3E19EAA-B7B2-46A2-BCAC-C6C72F4C5EF1}"/>
              </a:ext>
            </a:extLst>
          </p:cNvPr>
          <p:cNvSpPr/>
          <p:nvPr/>
        </p:nvSpPr>
        <p:spPr>
          <a:xfrm>
            <a:off x="9260440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Subjective sleep quality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E818F3A-D2FA-4885-A979-EAB8759E3C02}"/>
              </a:ext>
            </a:extLst>
          </p:cNvPr>
          <p:cNvSpPr/>
          <p:nvPr/>
        </p:nvSpPr>
        <p:spPr>
          <a:xfrm>
            <a:off x="11342669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sleeping medication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2DEE21-2A2B-4A90-98BB-7CCBDFD339EF}"/>
              </a:ext>
            </a:extLst>
          </p:cNvPr>
          <p:cNvSpPr/>
          <p:nvPr/>
        </p:nvSpPr>
        <p:spPr>
          <a:xfrm>
            <a:off x="13424898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dysfunction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711E4B9-731E-475C-B448-2CC402441C13}"/>
              </a:ext>
            </a:extLst>
          </p:cNvPr>
          <p:cNvSpPr/>
          <p:nvPr/>
        </p:nvSpPr>
        <p:spPr>
          <a:xfrm>
            <a:off x="928323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9B71AB7-624D-4912-B147-0E14C53DE7B2}"/>
              </a:ext>
            </a:extLst>
          </p:cNvPr>
          <p:cNvSpPr/>
          <p:nvPr/>
        </p:nvSpPr>
        <p:spPr>
          <a:xfrm>
            <a:off x="1684784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159F21C-F252-4BF6-B5AA-347D20188366}"/>
              </a:ext>
            </a:extLst>
          </p:cNvPr>
          <p:cNvCxnSpPr>
            <a:cxnSpLocks/>
            <a:stCxn id="11" idx="0"/>
            <a:endCxn id="4" idx="2"/>
          </p:cNvCxnSpPr>
          <p:nvPr/>
        </p:nvCxnSpPr>
        <p:spPr>
          <a:xfrm flipV="1">
            <a:off x="1269146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3B783B5-DCC2-48EC-80F7-8BFFA27939D4}"/>
              </a:ext>
            </a:extLst>
          </p:cNvPr>
          <p:cNvCxnSpPr>
            <a:stCxn id="12" idx="0"/>
            <a:endCxn id="4" idx="2"/>
          </p:cNvCxnSpPr>
          <p:nvPr/>
        </p:nvCxnSpPr>
        <p:spPr>
          <a:xfrm flipH="1" flipV="1">
            <a:off x="1648976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ipse 17">
            <a:extLst>
              <a:ext uri="{FF2B5EF4-FFF2-40B4-BE49-F238E27FC236}">
                <a16:creationId xmlns:a16="http://schemas.microsoft.com/office/drawing/2014/main" id="{024459ED-C65C-48B8-B441-A05F9A310A32}"/>
              </a:ext>
            </a:extLst>
          </p:cNvPr>
          <p:cNvSpPr/>
          <p:nvPr/>
        </p:nvSpPr>
        <p:spPr>
          <a:xfrm>
            <a:off x="3049992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E479993-47E2-4625-9C84-850257895AED}"/>
              </a:ext>
            </a:extLst>
          </p:cNvPr>
          <p:cNvSpPr/>
          <p:nvPr/>
        </p:nvSpPr>
        <p:spPr>
          <a:xfrm>
            <a:off x="3806453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711BA43C-37FA-4428-8708-A457A7A4651C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3390815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22AA5DA8-6A4A-4E95-B4FC-4A64825FC869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3770645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id="{15A15E1A-AC29-41E6-A8EE-A30DC909EA29}"/>
              </a:ext>
            </a:extLst>
          </p:cNvPr>
          <p:cNvSpPr/>
          <p:nvPr/>
        </p:nvSpPr>
        <p:spPr>
          <a:xfrm>
            <a:off x="5121991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3DC5725E-62A7-4560-B119-1D5613B94A29}"/>
              </a:ext>
            </a:extLst>
          </p:cNvPr>
          <p:cNvSpPr/>
          <p:nvPr/>
        </p:nvSpPr>
        <p:spPr>
          <a:xfrm>
            <a:off x="5878452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4B0702F-0FC5-459D-974C-F090E4FB183D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5462814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996DA909-2AFE-46CA-A167-680AD20E31DE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5842644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0030899E-02C7-4577-9A18-5BF60BC15D1D}"/>
              </a:ext>
            </a:extLst>
          </p:cNvPr>
          <p:cNvSpPr/>
          <p:nvPr/>
        </p:nvSpPr>
        <p:spPr>
          <a:xfrm>
            <a:off x="7169385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AFDFE05B-42F8-430A-8290-E2C3EB8607C6}"/>
              </a:ext>
            </a:extLst>
          </p:cNvPr>
          <p:cNvSpPr/>
          <p:nvPr/>
        </p:nvSpPr>
        <p:spPr>
          <a:xfrm>
            <a:off x="7925846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52B9872D-5FB3-4B4A-978C-E080877B29CE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7510208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D9E3376D-E345-4E57-B4F9-6D2DF1600C85}"/>
              </a:ext>
            </a:extLst>
          </p:cNvPr>
          <p:cNvCxnSpPr>
            <a:stCxn id="27" idx="0"/>
          </p:cNvCxnSpPr>
          <p:nvPr/>
        </p:nvCxnSpPr>
        <p:spPr>
          <a:xfrm flipH="1" flipV="1">
            <a:off x="7890038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05BA1A1A-FAB7-486F-A990-B147773A4734}"/>
              </a:ext>
            </a:extLst>
          </p:cNvPr>
          <p:cNvSpPr/>
          <p:nvPr/>
        </p:nvSpPr>
        <p:spPr>
          <a:xfrm>
            <a:off x="9257238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FE6E7127-72E4-424E-A463-E4DBFFDE73A2}"/>
              </a:ext>
            </a:extLst>
          </p:cNvPr>
          <p:cNvSpPr/>
          <p:nvPr/>
        </p:nvSpPr>
        <p:spPr>
          <a:xfrm>
            <a:off x="10013699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D0EB679D-4EBA-4DEC-8E59-834CC53029B0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9598061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5B6B5AA9-78CA-49D6-ADB8-B180B7917F9A}"/>
              </a:ext>
            </a:extLst>
          </p:cNvPr>
          <p:cNvCxnSpPr>
            <a:stCxn id="31" idx="0"/>
          </p:cNvCxnSpPr>
          <p:nvPr/>
        </p:nvCxnSpPr>
        <p:spPr>
          <a:xfrm flipH="1" flipV="1">
            <a:off x="9977891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ipse 33">
            <a:extLst>
              <a:ext uri="{FF2B5EF4-FFF2-40B4-BE49-F238E27FC236}">
                <a16:creationId xmlns:a16="http://schemas.microsoft.com/office/drawing/2014/main" id="{0F6FB614-D13A-47C3-9B67-B782223EDB6E}"/>
              </a:ext>
            </a:extLst>
          </p:cNvPr>
          <p:cNvSpPr/>
          <p:nvPr/>
        </p:nvSpPr>
        <p:spPr>
          <a:xfrm>
            <a:off x="11371673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05EA7130-2294-43F4-8D4A-4C9767113619}"/>
              </a:ext>
            </a:extLst>
          </p:cNvPr>
          <p:cNvSpPr/>
          <p:nvPr/>
        </p:nvSpPr>
        <p:spPr>
          <a:xfrm>
            <a:off x="12128134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82C4F703-6D85-40CE-849E-9CC669C99859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11712496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8AE1C13F-758B-4342-AA0F-1E2E1D9E2A43}"/>
              </a:ext>
            </a:extLst>
          </p:cNvPr>
          <p:cNvCxnSpPr>
            <a:stCxn id="35" idx="0"/>
          </p:cNvCxnSpPr>
          <p:nvPr/>
        </p:nvCxnSpPr>
        <p:spPr>
          <a:xfrm flipH="1" flipV="1">
            <a:off x="12092326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ipse 37">
            <a:extLst>
              <a:ext uri="{FF2B5EF4-FFF2-40B4-BE49-F238E27FC236}">
                <a16:creationId xmlns:a16="http://schemas.microsoft.com/office/drawing/2014/main" id="{FA7038CD-DB79-4889-BF7E-D9BD0928DF85}"/>
              </a:ext>
            </a:extLst>
          </p:cNvPr>
          <p:cNvSpPr/>
          <p:nvPr/>
        </p:nvSpPr>
        <p:spPr>
          <a:xfrm>
            <a:off x="13478226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0C595A13-25F1-45C5-9453-2E74E2B7E4C8}"/>
              </a:ext>
            </a:extLst>
          </p:cNvPr>
          <p:cNvSpPr/>
          <p:nvPr/>
        </p:nvSpPr>
        <p:spPr>
          <a:xfrm>
            <a:off x="14234687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28551DC1-1CC2-4646-A835-DC0FE03621F0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13819049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2EC6F927-F825-485C-8568-28CDC47DC54A}"/>
              </a:ext>
            </a:extLst>
          </p:cNvPr>
          <p:cNvCxnSpPr>
            <a:stCxn id="39" idx="0"/>
          </p:cNvCxnSpPr>
          <p:nvPr/>
        </p:nvCxnSpPr>
        <p:spPr>
          <a:xfrm flipH="1" flipV="1">
            <a:off x="14198879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lipse 41">
            <a:extLst>
              <a:ext uri="{FF2B5EF4-FFF2-40B4-BE49-F238E27FC236}">
                <a16:creationId xmlns:a16="http://schemas.microsoft.com/office/drawing/2014/main" id="{6998DD89-E7A5-46C6-9DE2-CE260DFC816C}"/>
              </a:ext>
            </a:extLst>
          </p:cNvPr>
          <p:cNvSpPr/>
          <p:nvPr/>
        </p:nvSpPr>
        <p:spPr>
          <a:xfrm>
            <a:off x="3475529" y="111480"/>
            <a:ext cx="1863981" cy="1512916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3960EE83-0D80-4B79-93B8-62F6097B53DC}"/>
              </a:ext>
            </a:extLst>
          </p:cNvPr>
          <p:cNvSpPr/>
          <p:nvPr/>
        </p:nvSpPr>
        <p:spPr>
          <a:xfrm>
            <a:off x="11342669" y="111480"/>
            <a:ext cx="1863981" cy="1512916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GB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C55C32B9-13AA-4481-BB29-E9979458D821}"/>
              </a:ext>
            </a:extLst>
          </p:cNvPr>
          <p:cNvSpPr/>
          <p:nvPr/>
        </p:nvSpPr>
        <p:spPr>
          <a:xfrm>
            <a:off x="6358658" y="737705"/>
            <a:ext cx="3995862" cy="94765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Sleep quality</a:t>
            </a:r>
            <a:endParaRPr lang="en-GB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5E4B39F-BF8B-4558-AF62-4960D319D4CF}"/>
              </a:ext>
            </a:extLst>
          </p:cNvPr>
          <p:cNvCxnSpPr>
            <a:cxnSpLocks/>
            <a:stCxn id="42" idx="6"/>
            <a:endCxn id="2" idx="2"/>
          </p:cNvCxnSpPr>
          <p:nvPr/>
        </p:nvCxnSpPr>
        <p:spPr>
          <a:xfrm>
            <a:off x="5339510" y="867938"/>
            <a:ext cx="1019149" cy="34359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1D14E38F-9BAC-448B-9F2A-F3A0E9AA4C3C}"/>
              </a:ext>
            </a:extLst>
          </p:cNvPr>
          <p:cNvCxnSpPr>
            <a:cxnSpLocks/>
            <a:stCxn id="43" idx="2"/>
            <a:endCxn id="2" idx="6"/>
          </p:cNvCxnSpPr>
          <p:nvPr/>
        </p:nvCxnSpPr>
        <p:spPr>
          <a:xfrm flipH="1">
            <a:off x="10354520" y="867938"/>
            <a:ext cx="988148" cy="34359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2D669266-63E0-4760-9CDB-500D83FC3B05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1619893" y="1211531"/>
            <a:ext cx="4738765" cy="240084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047134BB-0D40-408B-988F-519116F4095A}"/>
              </a:ext>
            </a:extLst>
          </p:cNvPr>
          <p:cNvCxnSpPr>
            <a:stCxn id="2" idx="3"/>
            <a:endCxn id="5" idx="0"/>
          </p:cNvCxnSpPr>
          <p:nvPr/>
        </p:nvCxnSpPr>
        <p:spPr>
          <a:xfrm flipH="1">
            <a:off x="3731206" y="1546576"/>
            <a:ext cx="3212633" cy="202022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CB71055F-8D31-4E82-ABE6-6324287FF101}"/>
              </a:ext>
            </a:extLst>
          </p:cNvPr>
          <p:cNvCxnSpPr>
            <a:stCxn id="2" idx="6"/>
            <a:endCxn id="10" idx="0"/>
          </p:cNvCxnSpPr>
          <p:nvPr/>
        </p:nvCxnSpPr>
        <p:spPr>
          <a:xfrm>
            <a:off x="10354520" y="1211530"/>
            <a:ext cx="3787830" cy="237573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8C2B8680-915C-4F06-AA9F-0602367940BD}"/>
              </a:ext>
            </a:extLst>
          </p:cNvPr>
          <p:cNvCxnSpPr>
            <a:stCxn id="2" idx="5"/>
            <a:endCxn id="9" idx="0"/>
          </p:cNvCxnSpPr>
          <p:nvPr/>
        </p:nvCxnSpPr>
        <p:spPr>
          <a:xfrm>
            <a:off x="9769341" y="1546576"/>
            <a:ext cx="2290781" cy="204068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26E95EC4-C6A2-4ED9-AFE0-B14A5BC47448}"/>
              </a:ext>
            </a:extLst>
          </p:cNvPr>
          <p:cNvCxnSpPr>
            <a:stCxn id="2" idx="4"/>
            <a:endCxn id="8" idx="0"/>
          </p:cNvCxnSpPr>
          <p:nvPr/>
        </p:nvCxnSpPr>
        <p:spPr>
          <a:xfrm>
            <a:off x="8356590" y="1685356"/>
            <a:ext cx="1621303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1419762F-8178-4010-826E-3A8CCC5A9756}"/>
              </a:ext>
            </a:extLst>
          </p:cNvPr>
          <p:cNvCxnSpPr>
            <a:stCxn id="2" idx="4"/>
            <a:endCxn id="7" idx="0"/>
          </p:cNvCxnSpPr>
          <p:nvPr/>
        </p:nvCxnSpPr>
        <p:spPr>
          <a:xfrm flipH="1">
            <a:off x="7895663" y="1685356"/>
            <a:ext cx="460926" cy="187760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AE3CF8B0-2021-45ED-AB47-CC5888807AC4}"/>
              </a:ext>
            </a:extLst>
          </p:cNvPr>
          <p:cNvCxnSpPr>
            <a:stCxn id="2" idx="4"/>
            <a:endCxn id="6" idx="0"/>
          </p:cNvCxnSpPr>
          <p:nvPr/>
        </p:nvCxnSpPr>
        <p:spPr>
          <a:xfrm flipH="1">
            <a:off x="5813435" y="1685356"/>
            <a:ext cx="2543155" cy="188144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8DA7B5CB-036E-4DCB-8D83-FD08A7A0131A}"/>
              </a:ext>
            </a:extLst>
          </p:cNvPr>
          <p:cNvSpPr txBox="1"/>
          <p:nvPr/>
        </p:nvSpPr>
        <p:spPr>
          <a:xfrm>
            <a:off x="5383173" y="365071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A=32%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(18%,43%)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0579046-B393-42DE-8FD6-2F503F849DEE}"/>
              </a:ext>
            </a:extLst>
          </p:cNvPr>
          <p:cNvSpPr txBox="1"/>
          <p:nvPr/>
        </p:nvSpPr>
        <p:spPr>
          <a:xfrm>
            <a:off x="10275415" y="365594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E=68%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(57%,82%)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0DB9ADE5-2161-469A-A338-C82774113B76}"/>
              </a:ext>
            </a:extLst>
          </p:cNvPr>
          <p:cNvSpPr txBox="1"/>
          <p:nvPr/>
        </p:nvSpPr>
        <p:spPr>
          <a:xfrm>
            <a:off x="5042818" y="2718883"/>
            <a:ext cx="126460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A=18%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(11%,26%)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(30%,49%)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7508B86-3BAF-4403-9A48-11CE9BAA5F82}"/>
              </a:ext>
            </a:extLst>
          </p:cNvPr>
          <p:cNvSpPr txBox="1"/>
          <p:nvPr/>
        </p:nvSpPr>
        <p:spPr>
          <a:xfrm>
            <a:off x="3067520" y="2756741"/>
            <a:ext cx="14216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A=16% 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(9%,24%)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E=35%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(27%,43%)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5CAD220F-97C9-4D08-A9E4-EA9B40BE4790}"/>
              </a:ext>
            </a:extLst>
          </p:cNvPr>
          <p:cNvSpPr txBox="1"/>
          <p:nvPr/>
        </p:nvSpPr>
        <p:spPr>
          <a:xfrm>
            <a:off x="862404" y="2736196"/>
            <a:ext cx="99800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(5%,14%)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E=19%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(14%,25%)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F19835FD-2AE6-4493-B396-2EEC65D55227}"/>
              </a:ext>
            </a:extLst>
          </p:cNvPr>
          <p:cNvSpPr txBox="1"/>
          <p:nvPr/>
        </p:nvSpPr>
        <p:spPr>
          <a:xfrm>
            <a:off x="7106865" y="2704429"/>
            <a:ext cx="119034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(5%,13%)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E=20%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(16%,26%)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38052681-18A1-44D6-9097-F28685127A6C}"/>
              </a:ext>
            </a:extLst>
          </p:cNvPr>
          <p:cNvSpPr txBox="1"/>
          <p:nvPr/>
        </p:nvSpPr>
        <p:spPr>
          <a:xfrm>
            <a:off x="9967176" y="2721676"/>
            <a:ext cx="99800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A=17%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(9%,24%)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E=36%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(29%,43%)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ACACD174-025D-4B80-8DA0-66460AF633E5}"/>
              </a:ext>
            </a:extLst>
          </p:cNvPr>
          <p:cNvSpPr txBox="1"/>
          <p:nvPr/>
        </p:nvSpPr>
        <p:spPr>
          <a:xfrm>
            <a:off x="12030911" y="2766541"/>
            <a:ext cx="99800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A=3%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(1%,5%)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E=6%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(3%,10%)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50EC5209-47BB-4078-AEFB-687B8BCC370F}"/>
              </a:ext>
            </a:extLst>
          </p:cNvPr>
          <p:cNvSpPr txBox="1"/>
          <p:nvPr/>
        </p:nvSpPr>
        <p:spPr>
          <a:xfrm>
            <a:off x="14159871" y="2749808"/>
            <a:ext cx="99800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A=4%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(2%,6%)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E=8%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(5%,12%)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117E99A-170B-4D07-A02F-E8193EE2B5DA}"/>
              </a:ext>
            </a:extLst>
          </p:cNvPr>
          <p:cNvSpPr txBox="1"/>
          <p:nvPr/>
        </p:nvSpPr>
        <p:spPr>
          <a:xfrm>
            <a:off x="481887" y="4923984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A=13%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(4%,22%)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CDB28C76-A1D5-447E-8802-DCDE15829327}"/>
              </a:ext>
            </a:extLst>
          </p:cNvPr>
          <p:cNvSpPr txBox="1"/>
          <p:nvPr/>
        </p:nvSpPr>
        <p:spPr>
          <a:xfrm>
            <a:off x="1890456" y="4902189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E=60%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(52%,67%)</a:t>
            </a: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EED79122-4E75-4D64-B8C4-DF61BD68D7C4}"/>
              </a:ext>
            </a:extLst>
          </p:cNvPr>
          <p:cNvSpPr txBox="1"/>
          <p:nvPr/>
        </p:nvSpPr>
        <p:spPr>
          <a:xfrm>
            <a:off x="2740533" y="488172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A=10%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(4%,16%)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9F0A7FAE-CCBF-49AE-AE60-F4C9A076FD91}"/>
              </a:ext>
            </a:extLst>
          </p:cNvPr>
          <p:cNvSpPr txBox="1"/>
          <p:nvPr/>
        </p:nvSpPr>
        <p:spPr>
          <a:xfrm>
            <a:off x="4776757" y="488172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A=8%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(2%,15%)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155554A0-9AF7-41BE-AD1C-4D4BCD28F2F1}"/>
              </a:ext>
            </a:extLst>
          </p:cNvPr>
          <p:cNvSpPr txBox="1"/>
          <p:nvPr/>
        </p:nvSpPr>
        <p:spPr>
          <a:xfrm>
            <a:off x="6843730" y="4902189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A=21%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(13%,28%)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F4BA7EE2-782A-4BF2-95AB-764D35C394CD}"/>
              </a:ext>
            </a:extLst>
          </p:cNvPr>
          <p:cNvSpPr txBox="1"/>
          <p:nvPr/>
        </p:nvSpPr>
        <p:spPr>
          <a:xfrm>
            <a:off x="8868858" y="488172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A=8%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(0%,16%)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87D7E653-3D23-40FA-98F9-659A6CE035B1}"/>
              </a:ext>
            </a:extLst>
          </p:cNvPr>
          <p:cNvSpPr txBox="1"/>
          <p:nvPr/>
        </p:nvSpPr>
        <p:spPr>
          <a:xfrm>
            <a:off x="11032510" y="4881115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A=32%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(10%,45%)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831A9E1B-6EB9-4853-B3CC-4B9C7DAC21E4}"/>
              </a:ext>
            </a:extLst>
          </p:cNvPr>
          <p:cNvSpPr txBox="1"/>
          <p:nvPr/>
        </p:nvSpPr>
        <p:spPr>
          <a:xfrm>
            <a:off x="13123201" y="4881115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A=29%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(14%,43%)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11225C4D-8631-4B68-8E15-33771A15587A}"/>
              </a:ext>
            </a:extLst>
          </p:cNvPr>
          <p:cNvSpPr txBox="1"/>
          <p:nvPr/>
        </p:nvSpPr>
        <p:spPr>
          <a:xfrm>
            <a:off x="4017087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E=38%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(31%,47%)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666AED95-2491-4A59-A4C2-76473131F6CE}"/>
              </a:ext>
            </a:extLst>
          </p:cNvPr>
          <p:cNvSpPr txBox="1"/>
          <p:nvPr/>
        </p:nvSpPr>
        <p:spPr>
          <a:xfrm>
            <a:off x="6046375" y="4902318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E=35%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(25%,47%)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10234E92-FECF-4D47-9F6B-B744C2BFC679}"/>
              </a:ext>
            </a:extLst>
          </p:cNvPr>
          <p:cNvSpPr txBox="1"/>
          <p:nvPr/>
        </p:nvSpPr>
        <p:spPr>
          <a:xfrm>
            <a:off x="8106030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E=50%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(42%,58%)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A29BC872-E6AD-4EBF-9292-3CF548AD9E13}"/>
              </a:ext>
            </a:extLst>
          </p:cNvPr>
          <p:cNvSpPr txBox="1"/>
          <p:nvPr/>
        </p:nvSpPr>
        <p:spPr>
          <a:xfrm>
            <a:off x="10166206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E=40%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(33%,47%)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338E34C6-A477-4703-970B-120927DD6009}"/>
              </a:ext>
            </a:extLst>
          </p:cNvPr>
          <p:cNvSpPr txBox="1"/>
          <p:nvPr/>
        </p:nvSpPr>
        <p:spPr>
          <a:xfrm>
            <a:off x="12289551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E=59%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(44%,79%)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73538034-CFD3-452F-8FCF-696493C98877}"/>
              </a:ext>
            </a:extLst>
          </p:cNvPr>
          <p:cNvSpPr txBox="1"/>
          <p:nvPr/>
        </p:nvSpPr>
        <p:spPr>
          <a:xfrm>
            <a:off x="14467495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E=59%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(47%,33%)</a:t>
            </a:r>
          </a:p>
        </p:txBody>
      </p:sp>
    </p:spTree>
    <p:extLst>
      <p:ext uri="{BB962C8B-B14F-4D97-AF65-F5344CB8AC3E}">
        <p14:creationId xmlns:p14="http://schemas.microsoft.com/office/powerpoint/2010/main" val="12056767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</TotalTime>
  <Words>301</Words>
  <Application>Microsoft Office PowerPoint</Application>
  <PresentationFormat>Personalizado</PresentationFormat>
  <Paragraphs>58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madrid</dc:creator>
  <cp:lastModifiedBy>JUAN JOSE MADRID VALERO</cp:lastModifiedBy>
  <cp:revision>24</cp:revision>
  <dcterms:created xsi:type="dcterms:W3CDTF">2020-06-10T14:51:51Z</dcterms:created>
  <dcterms:modified xsi:type="dcterms:W3CDTF">2021-03-29T14:21:02Z</dcterms:modified>
</cp:coreProperties>
</file>