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5479713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0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4964" y="1122363"/>
            <a:ext cx="11609785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34964" y="3602038"/>
            <a:ext cx="11609785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0538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431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6168" y="1709739"/>
            <a:ext cx="13351252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6168" y="4589464"/>
            <a:ext cx="1335125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796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4230" y="1825625"/>
            <a:ext cx="6578878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36605" y="1825625"/>
            <a:ext cx="6578878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79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47" y="365126"/>
            <a:ext cx="13351252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247" y="1681163"/>
            <a:ext cx="65486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247" y="2505075"/>
            <a:ext cx="6548644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36605" y="1681163"/>
            <a:ext cx="658089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36605" y="2505075"/>
            <a:ext cx="6580894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47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142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0185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47" y="457200"/>
            <a:ext cx="499261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0894" y="987426"/>
            <a:ext cx="7836605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247" y="2057400"/>
            <a:ext cx="499261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66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247" y="457200"/>
            <a:ext cx="499261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80894" y="987426"/>
            <a:ext cx="7836605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6247" y="2057400"/>
            <a:ext cx="499261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2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03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077670" y="365125"/>
            <a:ext cx="3337813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4230" y="365125"/>
            <a:ext cx="9819943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400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365126"/>
            <a:ext cx="1335125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1825625"/>
            <a:ext cx="1335125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6356351"/>
            <a:ext cx="34829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A77080-AB6A-461F-A17E-E0C37A33438B}" type="datetimeFigureOut">
              <a:rPr lang="en-GB" smtClean="0"/>
              <a:t>09/04/2022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6356351"/>
            <a:ext cx="52244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6356351"/>
            <a:ext cx="34829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689C9-69A1-42D5-8781-498E9196E9EC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796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48A5E58-3019-4781-A0B5-50FFDEAC1C1C}"/>
              </a:ext>
            </a:extLst>
          </p:cNvPr>
          <p:cNvSpPr/>
          <p:nvPr/>
        </p:nvSpPr>
        <p:spPr>
          <a:xfrm>
            <a:off x="931524" y="3587262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Latency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D0C5C02-B243-4945-95C5-461D218CE00B}"/>
              </a:ext>
            </a:extLst>
          </p:cNvPr>
          <p:cNvSpPr/>
          <p:nvPr/>
        </p:nvSpPr>
        <p:spPr>
          <a:xfrm>
            <a:off x="3013753" y="3566800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Duration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ABE84D32-2B4A-44DA-8783-CB0A49B16359}"/>
              </a:ext>
            </a:extLst>
          </p:cNvPr>
          <p:cNvSpPr/>
          <p:nvPr/>
        </p:nvSpPr>
        <p:spPr>
          <a:xfrm>
            <a:off x="5095982" y="3566800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Efficiency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06AF5F33-BA5F-4A40-A7DA-FC8B1B162381}"/>
              </a:ext>
            </a:extLst>
          </p:cNvPr>
          <p:cNvSpPr/>
          <p:nvPr/>
        </p:nvSpPr>
        <p:spPr>
          <a:xfrm>
            <a:off x="7178211" y="3562964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Disturbances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3E19EAA-B7B2-46A2-BCAC-C6C72F4C5EF1}"/>
              </a:ext>
            </a:extLst>
          </p:cNvPr>
          <p:cNvSpPr/>
          <p:nvPr/>
        </p:nvSpPr>
        <p:spPr>
          <a:xfrm>
            <a:off x="9260440" y="3587262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Subjective sleep quality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E818F3A-D2FA-4885-A979-EAB8759E3C02}"/>
              </a:ext>
            </a:extLst>
          </p:cNvPr>
          <p:cNvSpPr/>
          <p:nvPr/>
        </p:nvSpPr>
        <p:spPr>
          <a:xfrm>
            <a:off x="11342669" y="3587262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Sleeping medication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42DEE21-2A2B-4A90-98BB-7CCBDFD339EF}"/>
              </a:ext>
            </a:extLst>
          </p:cNvPr>
          <p:cNvSpPr/>
          <p:nvPr/>
        </p:nvSpPr>
        <p:spPr>
          <a:xfrm>
            <a:off x="13424898" y="3587262"/>
            <a:ext cx="1434905" cy="548640"/>
          </a:xfrm>
          <a:prstGeom prst="rect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dysfunction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0711E4B9-731E-475C-B448-2CC402441C13}"/>
              </a:ext>
            </a:extLst>
          </p:cNvPr>
          <p:cNvSpPr/>
          <p:nvPr/>
        </p:nvSpPr>
        <p:spPr>
          <a:xfrm>
            <a:off x="928323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9B71AB7-624D-4912-B147-0E14C53DE7B2}"/>
              </a:ext>
            </a:extLst>
          </p:cNvPr>
          <p:cNvSpPr/>
          <p:nvPr/>
        </p:nvSpPr>
        <p:spPr>
          <a:xfrm>
            <a:off x="1684784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8159F21C-F252-4BF6-B5AA-347D20188366}"/>
              </a:ext>
            </a:extLst>
          </p:cNvPr>
          <p:cNvCxnSpPr>
            <a:cxnSpLocks/>
            <a:stCxn id="11" idx="0"/>
            <a:endCxn id="4" idx="2"/>
          </p:cNvCxnSpPr>
          <p:nvPr/>
        </p:nvCxnSpPr>
        <p:spPr>
          <a:xfrm flipV="1">
            <a:off x="1269146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63B783B5-DCC2-48EC-80F7-8BFFA27939D4}"/>
              </a:ext>
            </a:extLst>
          </p:cNvPr>
          <p:cNvCxnSpPr>
            <a:stCxn id="12" idx="0"/>
            <a:endCxn id="4" idx="2"/>
          </p:cNvCxnSpPr>
          <p:nvPr/>
        </p:nvCxnSpPr>
        <p:spPr>
          <a:xfrm flipH="1" flipV="1">
            <a:off x="1648976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ipse 17">
            <a:extLst>
              <a:ext uri="{FF2B5EF4-FFF2-40B4-BE49-F238E27FC236}">
                <a16:creationId xmlns:a16="http://schemas.microsoft.com/office/drawing/2014/main" id="{024459ED-C65C-48B8-B441-A05F9A310A32}"/>
              </a:ext>
            </a:extLst>
          </p:cNvPr>
          <p:cNvSpPr/>
          <p:nvPr/>
        </p:nvSpPr>
        <p:spPr>
          <a:xfrm>
            <a:off x="3049992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E479993-47E2-4625-9C84-850257895AED}"/>
              </a:ext>
            </a:extLst>
          </p:cNvPr>
          <p:cNvSpPr/>
          <p:nvPr/>
        </p:nvSpPr>
        <p:spPr>
          <a:xfrm>
            <a:off x="3806453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711BA43C-37FA-4428-8708-A457A7A4651C}"/>
              </a:ext>
            </a:extLst>
          </p:cNvPr>
          <p:cNvCxnSpPr>
            <a:cxnSpLocks/>
            <a:stCxn id="18" idx="0"/>
          </p:cNvCxnSpPr>
          <p:nvPr/>
        </p:nvCxnSpPr>
        <p:spPr>
          <a:xfrm flipV="1">
            <a:off x="3390815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22AA5DA8-6A4A-4E95-B4FC-4A64825FC869}"/>
              </a:ext>
            </a:extLst>
          </p:cNvPr>
          <p:cNvCxnSpPr>
            <a:stCxn id="19" idx="0"/>
          </p:cNvCxnSpPr>
          <p:nvPr/>
        </p:nvCxnSpPr>
        <p:spPr>
          <a:xfrm flipH="1" flipV="1">
            <a:off x="3770645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ipse 21">
            <a:extLst>
              <a:ext uri="{FF2B5EF4-FFF2-40B4-BE49-F238E27FC236}">
                <a16:creationId xmlns:a16="http://schemas.microsoft.com/office/drawing/2014/main" id="{15A15E1A-AC29-41E6-A8EE-A30DC909EA29}"/>
              </a:ext>
            </a:extLst>
          </p:cNvPr>
          <p:cNvSpPr/>
          <p:nvPr/>
        </p:nvSpPr>
        <p:spPr>
          <a:xfrm>
            <a:off x="5121991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3DC5725E-62A7-4560-B119-1D5613B94A29}"/>
              </a:ext>
            </a:extLst>
          </p:cNvPr>
          <p:cNvSpPr/>
          <p:nvPr/>
        </p:nvSpPr>
        <p:spPr>
          <a:xfrm>
            <a:off x="5878452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4B0702F-0FC5-459D-974C-F090E4FB183D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5462814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996DA909-2AFE-46CA-A167-680AD20E31DE}"/>
              </a:ext>
            </a:extLst>
          </p:cNvPr>
          <p:cNvCxnSpPr>
            <a:cxnSpLocks/>
            <a:stCxn id="23" idx="0"/>
          </p:cNvCxnSpPr>
          <p:nvPr/>
        </p:nvCxnSpPr>
        <p:spPr>
          <a:xfrm flipH="1" flipV="1">
            <a:off x="5842644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Elipse 25">
            <a:extLst>
              <a:ext uri="{FF2B5EF4-FFF2-40B4-BE49-F238E27FC236}">
                <a16:creationId xmlns:a16="http://schemas.microsoft.com/office/drawing/2014/main" id="{0030899E-02C7-4577-9A18-5BF60BC15D1D}"/>
              </a:ext>
            </a:extLst>
          </p:cNvPr>
          <p:cNvSpPr/>
          <p:nvPr/>
        </p:nvSpPr>
        <p:spPr>
          <a:xfrm>
            <a:off x="7169385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AFDFE05B-42F8-430A-8290-E2C3EB8607C6}"/>
              </a:ext>
            </a:extLst>
          </p:cNvPr>
          <p:cNvSpPr/>
          <p:nvPr/>
        </p:nvSpPr>
        <p:spPr>
          <a:xfrm>
            <a:off x="7925846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52B9872D-5FB3-4B4A-978C-E080877B29CE}"/>
              </a:ext>
            </a:extLst>
          </p:cNvPr>
          <p:cNvCxnSpPr>
            <a:cxnSpLocks/>
            <a:stCxn id="26" idx="0"/>
          </p:cNvCxnSpPr>
          <p:nvPr/>
        </p:nvCxnSpPr>
        <p:spPr>
          <a:xfrm flipV="1">
            <a:off x="7510208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de flecha 28">
            <a:extLst>
              <a:ext uri="{FF2B5EF4-FFF2-40B4-BE49-F238E27FC236}">
                <a16:creationId xmlns:a16="http://schemas.microsoft.com/office/drawing/2014/main" id="{D9E3376D-E345-4E57-B4F9-6D2DF1600C85}"/>
              </a:ext>
            </a:extLst>
          </p:cNvPr>
          <p:cNvCxnSpPr>
            <a:stCxn id="27" idx="0"/>
          </p:cNvCxnSpPr>
          <p:nvPr/>
        </p:nvCxnSpPr>
        <p:spPr>
          <a:xfrm flipH="1" flipV="1">
            <a:off x="7890038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ipse 29">
            <a:extLst>
              <a:ext uri="{FF2B5EF4-FFF2-40B4-BE49-F238E27FC236}">
                <a16:creationId xmlns:a16="http://schemas.microsoft.com/office/drawing/2014/main" id="{05BA1A1A-FAB7-486F-A990-B147773A4734}"/>
              </a:ext>
            </a:extLst>
          </p:cNvPr>
          <p:cNvSpPr/>
          <p:nvPr/>
        </p:nvSpPr>
        <p:spPr>
          <a:xfrm>
            <a:off x="9257238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FE6E7127-72E4-424E-A463-E4DBFFDE73A2}"/>
              </a:ext>
            </a:extLst>
          </p:cNvPr>
          <p:cNvSpPr/>
          <p:nvPr/>
        </p:nvSpPr>
        <p:spPr>
          <a:xfrm>
            <a:off x="10013699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32" name="Conector recto de flecha 31">
            <a:extLst>
              <a:ext uri="{FF2B5EF4-FFF2-40B4-BE49-F238E27FC236}">
                <a16:creationId xmlns:a16="http://schemas.microsoft.com/office/drawing/2014/main" id="{D0EB679D-4EBA-4DEC-8E59-834CC53029B0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9598061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5B6B5AA9-78CA-49D6-ADB8-B180B7917F9A}"/>
              </a:ext>
            </a:extLst>
          </p:cNvPr>
          <p:cNvCxnSpPr>
            <a:stCxn id="31" idx="0"/>
          </p:cNvCxnSpPr>
          <p:nvPr/>
        </p:nvCxnSpPr>
        <p:spPr>
          <a:xfrm flipH="1" flipV="1">
            <a:off x="9977891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ipse 33">
            <a:extLst>
              <a:ext uri="{FF2B5EF4-FFF2-40B4-BE49-F238E27FC236}">
                <a16:creationId xmlns:a16="http://schemas.microsoft.com/office/drawing/2014/main" id="{0F6FB614-D13A-47C3-9B67-B782223EDB6E}"/>
              </a:ext>
            </a:extLst>
          </p:cNvPr>
          <p:cNvSpPr/>
          <p:nvPr/>
        </p:nvSpPr>
        <p:spPr>
          <a:xfrm>
            <a:off x="11371673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05EA7130-2294-43F4-8D4A-4C9767113619}"/>
              </a:ext>
            </a:extLst>
          </p:cNvPr>
          <p:cNvSpPr/>
          <p:nvPr/>
        </p:nvSpPr>
        <p:spPr>
          <a:xfrm>
            <a:off x="12128134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36" name="Conector recto de flecha 35">
            <a:extLst>
              <a:ext uri="{FF2B5EF4-FFF2-40B4-BE49-F238E27FC236}">
                <a16:creationId xmlns:a16="http://schemas.microsoft.com/office/drawing/2014/main" id="{82C4F703-6D85-40CE-849E-9CC669C99859}"/>
              </a:ext>
            </a:extLst>
          </p:cNvPr>
          <p:cNvCxnSpPr>
            <a:cxnSpLocks/>
            <a:stCxn id="34" idx="0"/>
          </p:cNvCxnSpPr>
          <p:nvPr/>
        </p:nvCxnSpPr>
        <p:spPr>
          <a:xfrm flipV="1">
            <a:off x="11712496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8AE1C13F-758B-4342-AA0F-1E2E1D9E2A43}"/>
              </a:ext>
            </a:extLst>
          </p:cNvPr>
          <p:cNvCxnSpPr>
            <a:stCxn id="35" idx="0"/>
          </p:cNvCxnSpPr>
          <p:nvPr/>
        </p:nvCxnSpPr>
        <p:spPr>
          <a:xfrm flipH="1" flipV="1">
            <a:off x="12092326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ipse 37">
            <a:extLst>
              <a:ext uri="{FF2B5EF4-FFF2-40B4-BE49-F238E27FC236}">
                <a16:creationId xmlns:a16="http://schemas.microsoft.com/office/drawing/2014/main" id="{FA7038CD-DB79-4889-BF7E-D9BD0928DF85}"/>
              </a:ext>
            </a:extLst>
          </p:cNvPr>
          <p:cNvSpPr/>
          <p:nvPr/>
        </p:nvSpPr>
        <p:spPr>
          <a:xfrm>
            <a:off x="13478226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9" name="Elipse 38">
            <a:extLst>
              <a:ext uri="{FF2B5EF4-FFF2-40B4-BE49-F238E27FC236}">
                <a16:creationId xmlns:a16="http://schemas.microsoft.com/office/drawing/2014/main" id="{0C595A13-25F1-45C5-9453-2E74E2B7E4C8}"/>
              </a:ext>
            </a:extLst>
          </p:cNvPr>
          <p:cNvSpPr/>
          <p:nvPr/>
        </p:nvSpPr>
        <p:spPr>
          <a:xfrm>
            <a:off x="14234687" y="6037810"/>
            <a:ext cx="681645" cy="548641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  <p:cxnSp>
        <p:nvCxnSpPr>
          <p:cNvPr id="40" name="Conector recto de flecha 39">
            <a:extLst>
              <a:ext uri="{FF2B5EF4-FFF2-40B4-BE49-F238E27FC236}">
                <a16:creationId xmlns:a16="http://schemas.microsoft.com/office/drawing/2014/main" id="{28551DC1-1CC2-4646-A835-DC0FE03621F0}"/>
              </a:ext>
            </a:extLst>
          </p:cNvPr>
          <p:cNvCxnSpPr>
            <a:cxnSpLocks/>
            <a:stCxn id="38" idx="0"/>
          </p:cNvCxnSpPr>
          <p:nvPr/>
        </p:nvCxnSpPr>
        <p:spPr>
          <a:xfrm flipV="1">
            <a:off x="13819049" y="4135903"/>
            <a:ext cx="379831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cto de flecha 40">
            <a:extLst>
              <a:ext uri="{FF2B5EF4-FFF2-40B4-BE49-F238E27FC236}">
                <a16:creationId xmlns:a16="http://schemas.microsoft.com/office/drawing/2014/main" id="{2EC6F927-F825-485C-8568-28CDC47DC54A}"/>
              </a:ext>
            </a:extLst>
          </p:cNvPr>
          <p:cNvCxnSpPr>
            <a:stCxn id="39" idx="0"/>
          </p:cNvCxnSpPr>
          <p:nvPr/>
        </p:nvCxnSpPr>
        <p:spPr>
          <a:xfrm flipH="1" flipV="1">
            <a:off x="14198879" y="4135903"/>
            <a:ext cx="376630" cy="1901907"/>
          </a:xfrm>
          <a:prstGeom prst="straightConnector1">
            <a:avLst/>
          </a:prstGeom>
          <a:ln w="508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Elipse 41">
            <a:extLst>
              <a:ext uri="{FF2B5EF4-FFF2-40B4-BE49-F238E27FC236}">
                <a16:creationId xmlns:a16="http://schemas.microsoft.com/office/drawing/2014/main" id="{F5115BD0-D219-4476-AF2D-C0B53848141C}"/>
              </a:ext>
            </a:extLst>
          </p:cNvPr>
          <p:cNvSpPr/>
          <p:nvPr/>
        </p:nvSpPr>
        <p:spPr>
          <a:xfrm>
            <a:off x="3516667" y="366935"/>
            <a:ext cx="1863981" cy="1512916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6F52563E-2589-41C1-9546-8EBBFE8D0146}"/>
              </a:ext>
            </a:extLst>
          </p:cNvPr>
          <p:cNvSpPr/>
          <p:nvPr/>
        </p:nvSpPr>
        <p:spPr>
          <a:xfrm>
            <a:off x="11383807" y="366935"/>
            <a:ext cx="1863981" cy="1512916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GB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Conector recto de flecha 44">
            <a:extLst>
              <a:ext uri="{FF2B5EF4-FFF2-40B4-BE49-F238E27FC236}">
                <a16:creationId xmlns:a16="http://schemas.microsoft.com/office/drawing/2014/main" id="{7C912397-F8E6-4754-953C-FE0AC32655D2}"/>
              </a:ext>
            </a:extLst>
          </p:cNvPr>
          <p:cNvCxnSpPr>
            <a:cxnSpLocks/>
            <a:stCxn id="42" idx="2"/>
            <a:endCxn id="4" idx="0"/>
          </p:cNvCxnSpPr>
          <p:nvPr/>
        </p:nvCxnSpPr>
        <p:spPr>
          <a:xfrm flipH="1">
            <a:off x="1648976" y="1123394"/>
            <a:ext cx="1867690" cy="246386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887A0D14-8775-4C8B-94FF-04F29EA88546}"/>
              </a:ext>
            </a:extLst>
          </p:cNvPr>
          <p:cNvCxnSpPr>
            <a:cxnSpLocks/>
            <a:stCxn id="42" idx="3"/>
            <a:endCxn id="5" idx="0"/>
          </p:cNvCxnSpPr>
          <p:nvPr/>
        </p:nvCxnSpPr>
        <p:spPr>
          <a:xfrm flipH="1">
            <a:off x="3731206" y="1658290"/>
            <a:ext cx="58435" cy="190851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Conector recto de flecha 48">
            <a:extLst>
              <a:ext uri="{FF2B5EF4-FFF2-40B4-BE49-F238E27FC236}">
                <a16:creationId xmlns:a16="http://schemas.microsoft.com/office/drawing/2014/main" id="{28D32869-6FA7-4D06-A038-5494E9AD0E75}"/>
              </a:ext>
            </a:extLst>
          </p:cNvPr>
          <p:cNvCxnSpPr>
            <a:stCxn id="42" idx="4"/>
            <a:endCxn id="6" idx="0"/>
          </p:cNvCxnSpPr>
          <p:nvPr/>
        </p:nvCxnSpPr>
        <p:spPr>
          <a:xfrm>
            <a:off x="4448658" y="1879852"/>
            <a:ext cx="1364777" cy="168694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recto de flecha 50">
            <a:extLst>
              <a:ext uri="{FF2B5EF4-FFF2-40B4-BE49-F238E27FC236}">
                <a16:creationId xmlns:a16="http://schemas.microsoft.com/office/drawing/2014/main" id="{20D567ED-7E36-4A7D-AE16-3182794D93D2}"/>
              </a:ext>
            </a:extLst>
          </p:cNvPr>
          <p:cNvCxnSpPr>
            <a:cxnSpLocks/>
            <a:stCxn id="42" idx="5"/>
            <a:endCxn id="7" idx="0"/>
          </p:cNvCxnSpPr>
          <p:nvPr/>
        </p:nvCxnSpPr>
        <p:spPr>
          <a:xfrm>
            <a:off x="5107673" y="1658290"/>
            <a:ext cx="2787990" cy="1904674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recto de flecha 52">
            <a:extLst>
              <a:ext uri="{FF2B5EF4-FFF2-40B4-BE49-F238E27FC236}">
                <a16:creationId xmlns:a16="http://schemas.microsoft.com/office/drawing/2014/main" id="{F5A283FE-876C-4D02-AFD5-9A228484C4A2}"/>
              </a:ext>
            </a:extLst>
          </p:cNvPr>
          <p:cNvCxnSpPr>
            <a:cxnSpLocks/>
            <a:stCxn id="42" idx="5"/>
            <a:endCxn id="8" idx="0"/>
          </p:cNvCxnSpPr>
          <p:nvPr/>
        </p:nvCxnSpPr>
        <p:spPr>
          <a:xfrm>
            <a:off x="5107674" y="1658290"/>
            <a:ext cx="4870219" cy="1928972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ector recto de flecha 54">
            <a:extLst>
              <a:ext uri="{FF2B5EF4-FFF2-40B4-BE49-F238E27FC236}">
                <a16:creationId xmlns:a16="http://schemas.microsoft.com/office/drawing/2014/main" id="{97F65DB1-F16C-4F87-8B73-CC745673EEF4}"/>
              </a:ext>
            </a:extLst>
          </p:cNvPr>
          <p:cNvCxnSpPr>
            <a:cxnSpLocks/>
            <a:stCxn id="42" idx="6"/>
            <a:endCxn id="9" idx="0"/>
          </p:cNvCxnSpPr>
          <p:nvPr/>
        </p:nvCxnSpPr>
        <p:spPr>
          <a:xfrm>
            <a:off x="5380647" y="1123394"/>
            <a:ext cx="6679474" cy="246386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ector recto de flecha 56">
            <a:extLst>
              <a:ext uri="{FF2B5EF4-FFF2-40B4-BE49-F238E27FC236}">
                <a16:creationId xmlns:a16="http://schemas.microsoft.com/office/drawing/2014/main" id="{4D0CD5EF-445C-41CE-8DF0-47A526C453B2}"/>
              </a:ext>
            </a:extLst>
          </p:cNvPr>
          <p:cNvCxnSpPr>
            <a:cxnSpLocks/>
            <a:stCxn id="42" idx="7"/>
          </p:cNvCxnSpPr>
          <p:nvPr/>
        </p:nvCxnSpPr>
        <p:spPr>
          <a:xfrm>
            <a:off x="5107674" y="588497"/>
            <a:ext cx="9127013" cy="2998765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 recto de flecha 65">
            <a:extLst>
              <a:ext uri="{FF2B5EF4-FFF2-40B4-BE49-F238E27FC236}">
                <a16:creationId xmlns:a16="http://schemas.microsoft.com/office/drawing/2014/main" id="{DB29B3C1-AC32-4F03-9523-7433A0901C89}"/>
              </a:ext>
            </a:extLst>
          </p:cNvPr>
          <p:cNvCxnSpPr>
            <a:cxnSpLocks/>
            <a:stCxn id="43" idx="1"/>
            <a:endCxn id="4" idx="0"/>
          </p:cNvCxnSpPr>
          <p:nvPr/>
        </p:nvCxnSpPr>
        <p:spPr>
          <a:xfrm flipH="1">
            <a:off x="1648976" y="588496"/>
            <a:ext cx="10007804" cy="2998766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ector recto de flecha 68">
            <a:extLst>
              <a:ext uri="{FF2B5EF4-FFF2-40B4-BE49-F238E27FC236}">
                <a16:creationId xmlns:a16="http://schemas.microsoft.com/office/drawing/2014/main" id="{24537678-B8ED-4A0F-852E-AE73B72C9876}"/>
              </a:ext>
            </a:extLst>
          </p:cNvPr>
          <p:cNvCxnSpPr>
            <a:stCxn id="43" idx="2"/>
            <a:endCxn id="5" idx="0"/>
          </p:cNvCxnSpPr>
          <p:nvPr/>
        </p:nvCxnSpPr>
        <p:spPr>
          <a:xfrm flipH="1">
            <a:off x="3731206" y="1123394"/>
            <a:ext cx="7652601" cy="2443407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Conector recto de flecha 70">
            <a:extLst>
              <a:ext uri="{FF2B5EF4-FFF2-40B4-BE49-F238E27FC236}">
                <a16:creationId xmlns:a16="http://schemas.microsoft.com/office/drawing/2014/main" id="{A518068F-F8C6-49CF-A4B1-529BDC1E5FC6}"/>
              </a:ext>
            </a:extLst>
          </p:cNvPr>
          <p:cNvCxnSpPr>
            <a:stCxn id="43" idx="3"/>
            <a:endCxn id="6" idx="0"/>
          </p:cNvCxnSpPr>
          <p:nvPr/>
        </p:nvCxnSpPr>
        <p:spPr>
          <a:xfrm flipH="1">
            <a:off x="5813434" y="1658290"/>
            <a:ext cx="5843346" cy="1908510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ector recto de flecha 72">
            <a:extLst>
              <a:ext uri="{FF2B5EF4-FFF2-40B4-BE49-F238E27FC236}">
                <a16:creationId xmlns:a16="http://schemas.microsoft.com/office/drawing/2014/main" id="{F38F58AE-C387-4D29-AEEA-0385CA1806DF}"/>
              </a:ext>
            </a:extLst>
          </p:cNvPr>
          <p:cNvCxnSpPr>
            <a:stCxn id="43" idx="4"/>
            <a:endCxn id="8" idx="0"/>
          </p:cNvCxnSpPr>
          <p:nvPr/>
        </p:nvCxnSpPr>
        <p:spPr>
          <a:xfrm flipH="1">
            <a:off x="9977893" y="1879852"/>
            <a:ext cx="2337905" cy="170741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ector recto de flecha 74">
            <a:extLst>
              <a:ext uri="{FF2B5EF4-FFF2-40B4-BE49-F238E27FC236}">
                <a16:creationId xmlns:a16="http://schemas.microsoft.com/office/drawing/2014/main" id="{581E6CCB-0160-41D0-B09B-F9CA878577A5}"/>
              </a:ext>
            </a:extLst>
          </p:cNvPr>
          <p:cNvCxnSpPr>
            <a:stCxn id="43" idx="6"/>
            <a:endCxn id="10" idx="0"/>
          </p:cNvCxnSpPr>
          <p:nvPr/>
        </p:nvCxnSpPr>
        <p:spPr>
          <a:xfrm>
            <a:off x="13247788" y="1123394"/>
            <a:ext cx="894563" cy="246386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 recto de flecha 76">
            <a:extLst>
              <a:ext uri="{FF2B5EF4-FFF2-40B4-BE49-F238E27FC236}">
                <a16:creationId xmlns:a16="http://schemas.microsoft.com/office/drawing/2014/main" id="{906D1887-706E-44A4-9BEA-788141606A55}"/>
              </a:ext>
            </a:extLst>
          </p:cNvPr>
          <p:cNvCxnSpPr>
            <a:stCxn id="43" idx="5"/>
          </p:cNvCxnSpPr>
          <p:nvPr/>
        </p:nvCxnSpPr>
        <p:spPr>
          <a:xfrm flipH="1">
            <a:off x="11912455" y="1658291"/>
            <a:ext cx="1062358" cy="1928971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de flecha 83">
            <a:extLst>
              <a:ext uri="{FF2B5EF4-FFF2-40B4-BE49-F238E27FC236}">
                <a16:creationId xmlns:a16="http://schemas.microsoft.com/office/drawing/2014/main" id="{1BC96A43-3D8C-46A1-9C69-F571DE8B4CA9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7895663" y="1685356"/>
            <a:ext cx="3743820" cy="1877609"/>
          </a:xfrm>
          <a:prstGeom prst="straightConnector1">
            <a:avLst/>
          </a:prstGeom>
          <a:ln w="508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uadroTexto 57">
            <a:extLst>
              <a:ext uri="{FF2B5EF4-FFF2-40B4-BE49-F238E27FC236}">
                <a16:creationId xmlns:a16="http://schemas.microsoft.com/office/drawing/2014/main" id="{85F6138E-E120-432E-AD6A-4B98347DF27F}"/>
              </a:ext>
            </a:extLst>
          </p:cNvPr>
          <p:cNvSpPr txBox="1"/>
          <p:nvPr/>
        </p:nvSpPr>
        <p:spPr>
          <a:xfrm>
            <a:off x="481887" y="4923984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A=9%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(0%,17%)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3FBB0D0B-7A77-41DD-8A0D-88413BFFD84F}"/>
              </a:ext>
            </a:extLst>
          </p:cNvPr>
          <p:cNvSpPr txBox="1"/>
          <p:nvPr/>
        </p:nvSpPr>
        <p:spPr>
          <a:xfrm>
            <a:off x="1890456" y="4902189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E=61%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(52%,71%)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7B2A44F9-33F8-4A3F-83CA-D722E7C0CCD9}"/>
              </a:ext>
            </a:extLst>
          </p:cNvPr>
          <p:cNvSpPr txBox="1"/>
          <p:nvPr/>
        </p:nvSpPr>
        <p:spPr>
          <a:xfrm>
            <a:off x="2740533" y="4881727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A=7%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(0,15%)</a:t>
            </a:r>
          </a:p>
        </p:txBody>
      </p:sp>
      <p:sp>
        <p:nvSpPr>
          <p:cNvPr id="61" name="CuadroTexto 60">
            <a:extLst>
              <a:ext uri="{FF2B5EF4-FFF2-40B4-BE49-F238E27FC236}">
                <a16:creationId xmlns:a16="http://schemas.microsoft.com/office/drawing/2014/main" id="{7C29C4B9-F726-4A57-9E8B-D13AF4AE75FC}"/>
              </a:ext>
            </a:extLst>
          </p:cNvPr>
          <p:cNvSpPr txBox="1"/>
          <p:nvPr/>
        </p:nvSpPr>
        <p:spPr>
          <a:xfrm>
            <a:off x="4776757" y="4881727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A=7%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(0%,15%)</a:t>
            </a:r>
          </a:p>
        </p:txBody>
      </p:sp>
      <p:sp>
        <p:nvSpPr>
          <p:cNvPr id="62" name="CuadroTexto 61">
            <a:extLst>
              <a:ext uri="{FF2B5EF4-FFF2-40B4-BE49-F238E27FC236}">
                <a16:creationId xmlns:a16="http://schemas.microsoft.com/office/drawing/2014/main" id="{E7EB864A-C919-4E2B-B633-DFE77CF37423}"/>
              </a:ext>
            </a:extLst>
          </p:cNvPr>
          <p:cNvSpPr txBox="1"/>
          <p:nvPr/>
        </p:nvSpPr>
        <p:spPr>
          <a:xfrm>
            <a:off x="6843730" y="4902189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A=11%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(3%,18%)</a:t>
            </a: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D7CBB2E4-3F7F-4888-A73C-39489B16A703}"/>
              </a:ext>
            </a:extLst>
          </p:cNvPr>
          <p:cNvSpPr txBox="1"/>
          <p:nvPr/>
        </p:nvSpPr>
        <p:spPr>
          <a:xfrm>
            <a:off x="8868858" y="4881727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A=0%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(0%,0%)</a:t>
            </a:r>
          </a:p>
        </p:txBody>
      </p:sp>
      <p:sp>
        <p:nvSpPr>
          <p:cNvPr id="64" name="CuadroTexto 63">
            <a:extLst>
              <a:ext uri="{FF2B5EF4-FFF2-40B4-BE49-F238E27FC236}">
                <a16:creationId xmlns:a16="http://schemas.microsoft.com/office/drawing/2014/main" id="{EB9CE74E-60EE-4886-9A0C-91B809640C22}"/>
              </a:ext>
            </a:extLst>
          </p:cNvPr>
          <p:cNvSpPr txBox="1"/>
          <p:nvPr/>
        </p:nvSpPr>
        <p:spPr>
          <a:xfrm>
            <a:off x="11032510" y="4881115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A=20%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(5%,33%)</a:t>
            </a:r>
          </a:p>
        </p:txBody>
      </p:sp>
      <p:sp>
        <p:nvSpPr>
          <p:cNvPr id="65" name="CuadroTexto 64">
            <a:extLst>
              <a:ext uri="{FF2B5EF4-FFF2-40B4-BE49-F238E27FC236}">
                <a16:creationId xmlns:a16="http://schemas.microsoft.com/office/drawing/2014/main" id="{A36674F2-59BE-4D4F-BF2B-9DBA2C6E5A27}"/>
              </a:ext>
            </a:extLst>
          </p:cNvPr>
          <p:cNvSpPr txBox="1"/>
          <p:nvPr/>
        </p:nvSpPr>
        <p:spPr>
          <a:xfrm>
            <a:off x="13123201" y="4881115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A=23%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(8%,36%)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AA71F7F9-7F7D-41B6-8D62-6B4175CFBF4D}"/>
              </a:ext>
            </a:extLst>
          </p:cNvPr>
          <p:cNvSpPr txBox="1"/>
          <p:nvPr/>
        </p:nvSpPr>
        <p:spPr>
          <a:xfrm>
            <a:off x="4017087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E=31%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(24%,40%)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9879CAC2-E540-452B-8709-C1C23AB072D7}"/>
              </a:ext>
            </a:extLst>
          </p:cNvPr>
          <p:cNvSpPr txBox="1"/>
          <p:nvPr/>
        </p:nvSpPr>
        <p:spPr>
          <a:xfrm>
            <a:off x="6046375" y="4902318"/>
            <a:ext cx="965522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E=28%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(18%,39%)</a:t>
            </a:r>
          </a:p>
          <a:p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0" name="CuadroTexto 69">
            <a:extLst>
              <a:ext uri="{FF2B5EF4-FFF2-40B4-BE49-F238E27FC236}">
                <a16:creationId xmlns:a16="http://schemas.microsoft.com/office/drawing/2014/main" id="{D00E9A7B-2903-4846-A741-2BD0872DCD24}"/>
              </a:ext>
            </a:extLst>
          </p:cNvPr>
          <p:cNvSpPr txBox="1"/>
          <p:nvPr/>
        </p:nvSpPr>
        <p:spPr>
          <a:xfrm>
            <a:off x="8106030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E=51%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(45%,61%)</a:t>
            </a:r>
          </a:p>
        </p:txBody>
      </p:sp>
      <p:sp>
        <p:nvSpPr>
          <p:cNvPr id="72" name="CuadroTexto 71">
            <a:extLst>
              <a:ext uri="{FF2B5EF4-FFF2-40B4-BE49-F238E27FC236}">
                <a16:creationId xmlns:a16="http://schemas.microsoft.com/office/drawing/2014/main" id="{EAA9A15A-6988-4FC2-A372-07B25FE7A1E0}"/>
              </a:ext>
            </a:extLst>
          </p:cNvPr>
          <p:cNvSpPr txBox="1"/>
          <p:nvPr/>
        </p:nvSpPr>
        <p:spPr>
          <a:xfrm>
            <a:off x="10166206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E=36%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(33%,43%)</a:t>
            </a:r>
          </a:p>
        </p:txBody>
      </p:sp>
      <p:sp>
        <p:nvSpPr>
          <p:cNvPr id="74" name="CuadroTexto 73">
            <a:extLst>
              <a:ext uri="{FF2B5EF4-FFF2-40B4-BE49-F238E27FC236}">
                <a16:creationId xmlns:a16="http://schemas.microsoft.com/office/drawing/2014/main" id="{A72A67BB-F511-4E34-9622-5628E6BA0792}"/>
              </a:ext>
            </a:extLst>
          </p:cNvPr>
          <p:cNvSpPr txBox="1"/>
          <p:nvPr/>
        </p:nvSpPr>
        <p:spPr>
          <a:xfrm>
            <a:off x="12289551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E=53%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(38%,67%)</a:t>
            </a:r>
          </a:p>
        </p:txBody>
      </p:sp>
      <p:sp>
        <p:nvSpPr>
          <p:cNvPr id="76" name="CuadroTexto 75">
            <a:extLst>
              <a:ext uri="{FF2B5EF4-FFF2-40B4-BE49-F238E27FC236}">
                <a16:creationId xmlns:a16="http://schemas.microsoft.com/office/drawing/2014/main" id="{DAB1D283-CB39-4819-81AD-71C4DC80E397}"/>
              </a:ext>
            </a:extLst>
          </p:cNvPr>
          <p:cNvSpPr txBox="1"/>
          <p:nvPr/>
        </p:nvSpPr>
        <p:spPr>
          <a:xfrm>
            <a:off x="14467495" y="4881115"/>
            <a:ext cx="96552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E=57%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(46%,69%)</a:t>
            </a: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36EC10E9-8E0E-49F0-97EF-4683F9674B90}"/>
              </a:ext>
            </a:extLst>
          </p:cNvPr>
          <p:cNvSpPr txBox="1"/>
          <p:nvPr/>
        </p:nvSpPr>
        <p:spPr>
          <a:xfrm>
            <a:off x="1891422" y="1879851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A=13%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(7%,22%)</a:t>
            </a: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1BF2B88D-ADB7-4942-A555-F6E9CA69B8B0}"/>
              </a:ext>
            </a:extLst>
          </p:cNvPr>
          <p:cNvSpPr txBox="1"/>
          <p:nvPr/>
        </p:nvSpPr>
        <p:spPr>
          <a:xfrm>
            <a:off x="2889460" y="1860561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(0%,3%)</a:t>
            </a:r>
          </a:p>
        </p:txBody>
      </p:sp>
      <p:sp>
        <p:nvSpPr>
          <p:cNvPr id="80" name="CuadroTexto 79">
            <a:extLst>
              <a:ext uri="{FF2B5EF4-FFF2-40B4-BE49-F238E27FC236}">
                <a16:creationId xmlns:a16="http://schemas.microsoft.com/office/drawing/2014/main" id="{43EBAF2E-1794-4F34-84A6-4BF38971DA88}"/>
              </a:ext>
            </a:extLst>
          </p:cNvPr>
          <p:cNvSpPr txBox="1"/>
          <p:nvPr/>
        </p:nvSpPr>
        <p:spPr>
          <a:xfrm>
            <a:off x="3966786" y="1945503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(0%,7%)</a:t>
            </a:r>
          </a:p>
        </p:txBody>
      </p:sp>
      <p:sp>
        <p:nvSpPr>
          <p:cNvPr id="81" name="CuadroTexto 80">
            <a:extLst>
              <a:ext uri="{FF2B5EF4-FFF2-40B4-BE49-F238E27FC236}">
                <a16:creationId xmlns:a16="http://schemas.microsoft.com/office/drawing/2014/main" id="{8C711346-3CCD-4FB0-95E8-9CD8786212BE}"/>
              </a:ext>
            </a:extLst>
          </p:cNvPr>
          <p:cNvSpPr txBox="1"/>
          <p:nvPr/>
        </p:nvSpPr>
        <p:spPr>
          <a:xfrm>
            <a:off x="4815245" y="1892969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A=23%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(14%,33%)</a:t>
            </a:r>
          </a:p>
        </p:txBody>
      </p:sp>
      <p:sp>
        <p:nvSpPr>
          <p:cNvPr id="82" name="CuadroTexto 81">
            <a:extLst>
              <a:ext uri="{FF2B5EF4-FFF2-40B4-BE49-F238E27FC236}">
                <a16:creationId xmlns:a16="http://schemas.microsoft.com/office/drawing/2014/main" id="{4980BF07-63AA-485F-B6E4-B074F9C1A639}"/>
              </a:ext>
            </a:extLst>
          </p:cNvPr>
          <p:cNvSpPr txBox="1"/>
          <p:nvPr/>
        </p:nvSpPr>
        <p:spPr>
          <a:xfrm>
            <a:off x="5737967" y="1472368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A=34% 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(16%,47%)</a:t>
            </a:r>
          </a:p>
        </p:txBody>
      </p:sp>
      <p:sp>
        <p:nvSpPr>
          <p:cNvPr id="83" name="CuadroTexto 82">
            <a:extLst>
              <a:ext uri="{FF2B5EF4-FFF2-40B4-BE49-F238E27FC236}">
                <a16:creationId xmlns:a16="http://schemas.microsoft.com/office/drawing/2014/main" id="{F8FD384F-FE4E-452C-9135-6824EEC114A0}"/>
              </a:ext>
            </a:extLst>
          </p:cNvPr>
          <p:cNvSpPr txBox="1"/>
          <p:nvPr/>
        </p:nvSpPr>
        <p:spPr>
          <a:xfrm>
            <a:off x="6522761" y="1180806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A=26%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(14%,36%)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5F3C7CA0-8BDC-401A-A487-D3284345FA9F}"/>
              </a:ext>
            </a:extLst>
          </p:cNvPr>
          <p:cNvSpPr txBox="1"/>
          <p:nvPr/>
        </p:nvSpPr>
        <p:spPr>
          <a:xfrm>
            <a:off x="7246874" y="808978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A=16%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(7%,30%)</a:t>
            </a:r>
          </a:p>
        </p:txBody>
      </p:sp>
      <p:sp>
        <p:nvSpPr>
          <p:cNvPr id="86" name="CuadroTexto 85">
            <a:extLst>
              <a:ext uri="{FF2B5EF4-FFF2-40B4-BE49-F238E27FC236}">
                <a16:creationId xmlns:a16="http://schemas.microsoft.com/office/drawing/2014/main" id="{9452AE8E-8ECC-49B2-9CD2-51C95A47A0BC}"/>
              </a:ext>
            </a:extLst>
          </p:cNvPr>
          <p:cNvSpPr txBox="1"/>
          <p:nvPr/>
        </p:nvSpPr>
        <p:spPr>
          <a:xfrm>
            <a:off x="8704103" y="763340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E=16%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(10%,25%)</a:t>
            </a:r>
          </a:p>
        </p:txBody>
      </p:sp>
      <p:sp>
        <p:nvSpPr>
          <p:cNvPr id="87" name="CuadroTexto 86">
            <a:extLst>
              <a:ext uri="{FF2B5EF4-FFF2-40B4-BE49-F238E27FC236}">
                <a16:creationId xmlns:a16="http://schemas.microsoft.com/office/drawing/2014/main" id="{46507AF6-D7A5-4D9B-804E-845E861179AC}"/>
              </a:ext>
            </a:extLst>
          </p:cNvPr>
          <p:cNvSpPr txBox="1"/>
          <p:nvPr/>
        </p:nvSpPr>
        <p:spPr>
          <a:xfrm>
            <a:off x="8976912" y="1287100"/>
            <a:ext cx="109222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E=61%</a:t>
            </a:r>
          </a:p>
          <a:p>
            <a:r>
              <a:rPr lang="en-GB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(51%,69%)</a:t>
            </a:r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0DFCC0E1-6CE5-4060-A8F5-23629852DC70}"/>
              </a:ext>
            </a:extLst>
          </p:cNvPr>
          <p:cNvSpPr txBox="1"/>
          <p:nvPr/>
        </p:nvSpPr>
        <p:spPr>
          <a:xfrm>
            <a:off x="10053016" y="1494409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E=63%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(53%,72%)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23622FC9-6D14-4B2C-AAA8-9665E0C44B74}"/>
              </a:ext>
            </a:extLst>
          </p:cNvPr>
          <p:cNvSpPr txBox="1"/>
          <p:nvPr/>
        </p:nvSpPr>
        <p:spPr>
          <a:xfrm>
            <a:off x="10837153" y="2030472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E=15%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(7%,24%)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D9E09105-1196-4D8B-93C2-2733B53E9A23}"/>
              </a:ext>
            </a:extLst>
          </p:cNvPr>
          <p:cNvSpPr txBox="1"/>
          <p:nvPr/>
        </p:nvSpPr>
        <p:spPr>
          <a:xfrm>
            <a:off x="11650308" y="2264197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E=30%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(16%,49%)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CuadroTexto 90">
            <a:extLst>
              <a:ext uri="{FF2B5EF4-FFF2-40B4-BE49-F238E27FC236}">
                <a16:creationId xmlns:a16="http://schemas.microsoft.com/office/drawing/2014/main" id="{240466AE-DBB6-4543-8204-25E990F0F1C4}"/>
              </a:ext>
            </a:extLst>
          </p:cNvPr>
          <p:cNvSpPr txBox="1"/>
          <p:nvPr/>
        </p:nvSpPr>
        <p:spPr>
          <a:xfrm>
            <a:off x="12711376" y="2546612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E=2%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(0%,6%)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CuadroTexto 91">
            <a:extLst>
              <a:ext uri="{FF2B5EF4-FFF2-40B4-BE49-F238E27FC236}">
                <a16:creationId xmlns:a16="http://schemas.microsoft.com/office/drawing/2014/main" id="{BB3C83B1-89E6-4F93-8CA7-C935E07E62D2}"/>
              </a:ext>
            </a:extLst>
          </p:cNvPr>
          <p:cNvSpPr txBox="1"/>
          <p:nvPr/>
        </p:nvSpPr>
        <p:spPr>
          <a:xfrm>
            <a:off x="14009777" y="2696068"/>
            <a:ext cx="101914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E=4%</a:t>
            </a:r>
          </a:p>
          <a:p>
            <a:r>
              <a:rPr lang="en-GB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(1%,9%)</a:t>
            </a:r>
          </a:p>
        </p:txBody>
      </p:sp>
    </p:spTree>
    <p:extLst>
      <p:ext uri="{BB962C8B-B14F-4D97-AF65-F5344CB8AC3E}">
        <p14:creationId xmlns:p14="http://schemas.microsoft.com/office/powerpoint/2010/main" val="149054892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418</TotalTime>
  <Words>277</Words>
  <Application>Microsoft Office PowerPoint</Application>
  <PresentationFormat>Personalizado</PresentationFormat>
  <Paragraphs>79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madrid</dc:creator>
  <cp:lastModifiedBy>juan madrid</cp:lastModifiedBy>
  <cp:revision>17</cp:revision>
  <dcterms:created xsi:type="dcterms:W3CDTF">2020-06-10T14:51:51Z</dcterms:created>
  <dcterms:modified xsi:type="dcterms:W3CDTF">2022-04-09T06:30:38Z</dcterms:modified>
</cp:coreProperties>
</file>