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7632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an madrid" initials="jm" lastIdx="1" clrIdx="0">
    <p:extLst>
      <p:ext uri="{19B8F6BF-5375-455C-9EA6-DF929625EA0E}">
        <p15:presenceInfo xmlns:p15="http://schemas.microsoft.com/office/powerpoint/2012/main" userId="7de49e752f3e6eb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49149"/>
            <a:ext cx="9144000" cy="265731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08935"/>
            <a:ext cx="9144000" cy="184280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CC03-85F5-4CCC-B43D-4B97CA5BED71}" type="datetimeFigureOut">
              <a:rPr lang="en-GB" smtClean="0"/>
              <a:t>16/05/2021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2377-5B4C-4D72-BA44-B0D5B55DF32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227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CC03-85F5-4CCC-B43D-4B97CA5BED71}" type="datetimeFigureOut">
              <a:rPr lang="en-GB" smtClean="0"/>
              <a:t>16/05/2021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2377-5B4C-4D72-BA44-B0D5B55DF32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62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902875"/>
            <a:ext cx="10515600" cy="317499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5107903"/>
            <a:ext cx="10515600" cy="166965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CC03-85F5-4CCC-B43D-4B97CA5BED71}" type="datetimeFigureOut">
              <a:rPr lang="en-GB" smtClean="0"/>
              <a:t>16/05/2021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2377-5B4C-4D72-BA44-B0D5B55DF32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753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31853"/>
            <a:ext cx="5181600" cy="484287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031853"/>
            <a:ext cx="5181600" cy="484287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CC03-85F5-4CCC-B43D-4B97CA5BED71}" type="datetimeFigureOut">
              <a:rPr lang="en-GB" smtClean="0"/>
              <a:t>16/05/2021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2377-5B4C-4D72-BA44-B0D5B55DF32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722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06371"/>
            <a:ext cx="10515600" cy="147530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871072"/>
            <a:ext cx="5157787" cy="91698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788056"/>
            <a:ext cx="5157787" cy="410081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871072"/>
            <a:ext cx="5183188" cy="91698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788056"/>
            <a:ext cx="5183188" cy="410081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CC03-85F5-4CCC-B43D-4B97CA5BED71}" type="datetimeFigureOut">
              <a:rPr lang="en-GB" smtClean="0"/>
              <a:t>16/05/2021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2377-5B4C-4D72-BA44-B0D5B55DF32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665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CC03-85F5-4CCC-B43D-4B97CA5BED71}" type="datetimeFigureOut">
              <a:rPr lang="en-GB" smtClean="0"/>
              <a:t>16/05/2021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2377-5B4C-4D72-BA44-B0D5B55DF32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65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CC03-85F5-4CCC-B43D-4B97CA5BED71}" type="datetimeFigureOut">
              <a:rPr lang="en-GB" smtClean="0"/>
              <a:t>16/05/2021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2377-5B4C-4D72-BA44-B0D5B55DF32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8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508847"/>
            <a:ext cx="3932237" cy="17809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098968"/>
            <a:ext cx="6172200" cy="5424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289810"/>
            <a:ext cx="3932237" cy="42421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CC03-85F5-4CCC-B43D-4B97CA5BED71}" type="datetimeFigureOut">
              <a:rPr lang="en-GB" smtClean="0"/>
              <a:t>16/05/2021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2377-5B4C-4D72-BA44-B0D5B55DF32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94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508847"/>
            <a:ext cx="3932237" cy="17809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098968"/>
            <a:ext cx="6172200" cy="542416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289810"/>
            <a:ext cx="3932237" cy="42421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CC03-85F5-4CCC-B43D-4B97CA5BED71}" type="datetimeFigureOut">
              <a:rPr lang="en-GB" smtClean="0"/>
              <a:t>16/05/2021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2377-5B4C-4D72-BA44-B0D5B55DF32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070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CC03-85F5-4CCC-B43D-4B97CA5BED71}" type="datetimeFigureOut">
              <a:rPr lang="en-GB" smtClean="0"/>
              <a:t>16/05/2021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2377-5B4C-4D72-BA44-B0D5B55DF32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201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06371"/>
            <a:ext cx="2628900" cy="646836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06371"/>
            <a:ext cx="7734300" cy="646836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8CC03-85F5-4CCC-B43D-4B97CA5BED71}" type="datetimeFigureOut">
              <a:rPr lang="en-GB" smtClean="0"/>
              <a:t>16/05/2021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2377-5B4C-4D72-BA44-B0D5B55DF32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729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06371"/>
            <a:ext cx="10515600" cy="1475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1853"/>
            <a:ext cx="10515600" cy="4842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7074382"/>
            <a:ext cx="2743200" cy="4063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8CC03-85F5-4CCC-B43D-4B97CA5BED71}" type="datetimeFigureOut">
              <a:rPr lang="en-GB" smtClean="0"/>
              <a:t>16/05/2021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7074382"/>
            <a:ext cx="4114800" cy="4063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7074382"/>
            <a:ext cx="2743200" cy="4063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F2377-5B4C-4D72-BA44-B0D5B55DF32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680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E918FC25-1E6D-4771-9BB6-D06F3AA31E16}"/>
              </a:ext>
            </a:extLst>
          </p:cNvPr>
          <p:cNvSpPr/>
          <p:nvPr/>
        </p:nvSpPr>
        <p:spPr>
          <a:xfrm>
            <a:off x="503583" y="2958272"/>
            <a:ext cx="3657600" cy="1060174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Global PSQI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D6938D4-1CE2-44A9-8735-0F52E4F7531E}"/>
              </a:ext>
            </a:extLst>
          </p:cNvPr>
          <p:cNvSpPr/>
          <p:nvPr/>
        </p:nvSpPr>
        <p:spPr>
          <a:xfrm>
            <a:off x="5565914" y="559628"/>
            <a:ext cx="2477559" cy="76862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06175A7-DA0F-49B3-8E7D-85182A6D2B9F}"/>
              </a:ext>
            </a:extLst>
          </p:cNvPr>
          <p:cNvSpPr/>
          <p:nvPr/>
        </p:nvSpPr>
        <p:spPr>
          <a:xfrm>
            <a:off x="5565913" y="1560167"/>
            <a:ext cx="2477560" cy="76862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F257A9B-C306-4DDD-802D-74B9CB774CCC}"/>
              </a:ext>
            </a:extLst>
          </p:cNvPr>
          <p:cNvSpPr/>
          <p:nvPr/>
        </p:nvSpPr>
        <p:spPr>
          <a:xfrm>
            <a:off x="5565912" y="2560706"/>
            <a:ext cx="2477561" cy="76862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427B67D-4422-4BB7-9FCB-349A350E94B8}"/>
              </a:ext>
            </a:extLst>
          </p:cNvPr>
          <p:cNvSpPr/>
          <p:nvPr/>
        </p:nvSpPr>
        <p:spPr>
          <a:xfrm>
            <a:off x="5565912" y="3561245"/>
            <a:ext cx="2477561" cy="76862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A50F9CF-2A53-4317-87B3-9C28BA790162}"/>
              </a:ext>
            </a:extLst>
          </p:cNvPr>
          <p:cNvSpPr/>
          <p:nvPr/>
        </p:nvSpPr>
        <p:spPr>
          <a:xfrm>
            <a:off x="5565912" y="4561784"/>
            <a:ext cx="2477561" cy="76862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CD52093F-90B1-475B-81BA-3FB1E48994A2}"/>
              </a:ext>
            </a:extLst>
          </p:cNvPr>
          <p:cNvSpPr/>
          <p:nvPr/>
        </p:nvSpPr>
        <p:spPr>
          <a:xfrm>
            <a:off x="5565911" y="5562323"/>
            <a:ext cx="2477562" cy="76862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A131025-0FA2-4D15-9F99-8E721FE25773}"/>
              </a:ext>
            </a:extLst>
          </p:cNvPr>
          <p:cNvSpPr/>
          <p:nvPr/>
        </p:nvSpPr>
        <p:spPr>
          <a:xfrm>
            <a:off x="5565911" y="6562862"/>
            <a:ext cx="2477562" cy="76862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1B93A59-31C7-4ADD-9235-89926D95CA2B}"/>
              </a:ext>
            </a:extLst>
          </p:cNvPr>
          <p:cNvSpPr txBox="1"/>
          <p:nvPr/>
        </p:nvSpPr>
        <p:spPr>
          <a:xfrm>
            <a:off x="5565911" y="620776"/>
            <a:ext cx="2268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latin typeface="Verdana" panose="020B0604030504040204" pitchFamily="34" charset="0"/>
                <a:ea typeface="Verdana" panose="020B0604030504040204" pitchFamily="34" charset="0"/>
              </a:rPr>
              <a:t>Subjective 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s</a:t>
            </a:r>
            <a:r>
              <a:rPr lang="en-GB" b="1">
                <a:latin typeface="Verdana" panose="020B0604030504040204" pitchFamily="34" charset="0"/>
                <a:ea typeface="Verdana" panose="020B0604030504040204" pitchFamily="34" charset="0"/>
              </a:rPr>
              <a:t>leep 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quality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898318B-60BD-40B7-AD5F-6420A6E6DC74}"/>
              </a:ext>
            </a:extLst>
          </p:cNvPr>
          <p:cNvSpPr txBox="1"/>
          <p:nvPr/>
        </p:nvSpPr>
        <p:spPr>
          <a:xfrm>
            <a:off x="5687074" y="1723237"/>
            <a:ext cx="235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Sleep latency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A1F89EC-12E8-4139-82D2-27706487EE86}"/>
              </a:ext>
            </a:extLst>
          </p:cNvPr>
          <p:cNvSpPr txBox="1"/>
          <p:nvPr/>
        </p:nvSpPr>
        <p:spPr>
          <a:xfrm>
            <a:off x="5561479" y="3774561"/>
            <a:ext cx="2204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Sleep duration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6CEEFEA-DC81-4837-BB24-F82B53AEDEC9}"/>
              </a:ext>
            </a:extLst>
          </p:cNvPr>
          <p:cNvSpPr txBox="1"/>
          <p:nvPr/>
        </p:nvSpPr>
        <p:spPr>
          <a:xfrm>
            <a:off x="5553257" y="2595944"/>
            <a:ext cx="2530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Habitual sleep Efficiency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E23EAEF-E796-4E81-B604-D3B5A82B7669}"/>
              </a:ext>
            </a:extLst>
          </p:cNvPr>
          <p:cNvSpPr txBox="1"/>
          <p:nvPr/>
        </p:nvSpPr>
        <p:spPr>
          <a:xfrm>
            <a:off x="5500187" y="4619149"/>
            <a:ext cx="2477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Sleep disturbances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08063EF-A4BB-4609-ABDA-65E74D340A8A}"/>
              </a:ext>
            </a:extLst>
          </p:cNvPr>
          <p:cNvSpPr txBox="1"/>
          <p:nvPr/>
        </p:nvSpPr>
        <p:spPr>
          <a:xfrm>
            <a:off x="5572156" y="5655935"/>
            <a:ext cx="2477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Use of sleeping medication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6734F99-B9E3-464E-B660-69EE2AD61424}"/>
              </a:ext>
            </a:extLst>
          </p:cNvPr>
          <p:cNvSpPr txBox="1"/>
          <p:nvPr/>
        </p:nvSpPr>
        <p:spPr>
          <a:xfrm>
            <a:off x="5553257" y="6634635"/>
            <a:ext cx="2477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Daytime Dysfunction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CF0D1F9E-070A-42A5-AEFE-EC89035AEA0C}"/>
              </a:ext>
            </a:extLst>
          </p:cNvPr>
          <p:cNvCxnSpPr>
            <a:stCxn id="4" idx="0"/>
            <a:endCxn id="18" idx="1"/>
          </p:cNvCxnSpPr>
          <p:nvPr/>
        </p:nvCxnSpPr>
        <p:spPr>
          <a:xfrm flipV="1">
            <a:off x="2332383" y="943942"/>
            <a:ext cx="3233528" cy="201433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70533219-F4DC-4C0A-ADA8-9D369CB92C4F}"/>
              </a:ext>
            </a:extLst>
          </p:cNvPr>
          <p:cNvCxnSpPr>
            <a:stCxn id="4" idx="7"/>
            <a:endCxn id="7" idx="1"/>
          </p:cNvCxnSpPr>
          <p:nvPr/>
        </p:nvCxnSpPr>
        <p:spPr>
          <a:xfrm flipV="1">
            <a:off x="3625540" y="1944480"/>
            <a:ext cx="1940373" cy="1169051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FE9C6A15-B18F-4566-A183-C63F9DCBDE82}"/>
              </a:ext>
            </a:extLst>
          </p:cNvPr>
          <p:cNvCxnSpPr>
            <a:stCxn id="4" idx="6"/>
            <a:endCxn id="22" idx="1"/>
          </p:cNvCxnSpPr>
          <p:nvPr/>
        </p:nvCxnSpPr>
        <p:spPr>
          <a:xfrm>
            <a:off x="4161183" y="3488359"/>
            <a:ext cx="1400296" cy="470868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94CFC620-2EDF-4BB1-BDC5-A9C13480541D}"/>
              </a:ext>
            </a:extLst>
          </p:cNvPr>
          <p:cNvCxnSpPr>
            <a:stCxn id="4" idx="6"/>
            <a:endCxn id="24" idx="1"/>
          </p:cNvCxnSpPr>
          <p:nvPr/>
        </p:nvCxnSpPr>
        <p:spPr>
          <a:xfrm flipV="1">
            <a:off x="4161183" y="2919110"/>
            <a:ext cx="1392074" cy="569249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DA7C4EEF-B516-480E-BFDA-8ABAFE7F8241}"/>
              </a:ext>
            </a:extLst>
          </p:cNvPr>
          <p:cNvCxnSpPr>
            <a:cxnSpLocks/>
            <a:stCxn id="4" idx="6"/>
            <a:endCxn id="26" idx="1"/>
          </p:cNvCxnSpPr>
          <p:nvPr/>
        </p:nvCxnSpPr>
        <p:spPr>
          <a:xfrm>
            <a:off x="4161183" y="3488359"/>
            <a:ext cx="1339004" cy="1453956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A1179B28-B730-4EF3-A34D-8C2EDC62EE47}"/>
              </a:ext>
            </a:extLst>
          </p:cNvPr>
          <p:cNvCxnSpPr>
            <a:stCxn id="4" idx="5"/>
            <a:endCxn id="28" idx="1"/>
          </p:cNvCxnSpPr>
          <p:nvPr/>
        </p:nvCxnSpPr>
        <p:spPr>
          <a:xfrm>
            <a:off x="3625540" y="3863187"/>
            <a:ext cx="1946616" cy="2115914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37905A47-2D04-4271-8BFF-69AC85855CC4}"/>
              </a:ext>
            </a:extLst>
          </p:cNvPr>
          <p:cNvCxnSpPr>
            <a:stCxn id="4" idx="4"/>
            <a:endCxn id="30" idx="1"/>
          </p:cNvCxnSpPr>
          <p:nvPr/>
        </p:nvCxnSpPr>
        <p:spPr>
          <a:xfrm>
            <a:off x="2332383" y="4018446"/>
            <a:ext cx="3220874" cy="2939355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Elipse 47">
            <a:extLst>
              <a:ext uri="{FF2B5EF4-FFF2-40B4-BE49-F238E27FC236}">
                <a16:creationId xmlns:a16="http://schemas.microsoft.com/office/drawing/2014/main" id="{F1DFD0F8-99FD-4EBB-8FBB-1DADA46CF14F}"/>
              </a:ext>
            </a:extLst>
          </p:cNvPr>
          <p:cNvSpPr/>
          <p:nvPr/>
        </p:nvSpPr>
        <p:spPr>
          <a:xfrm>
            <a:off x="9630697" y="590201"/>
            <a:ext cx="914400" cy="70747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e1</a:t>
            </a:r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CF9FC26B-2B24-4267-852F-25D376A513F8}"/>
              </a:ext>
            </a:extLst>
          </p:cNvPr>
          <p:cNvSpPr/>
          <p:nvPr/>
        </p:nvSpPr>
        <p:spPr>
          <a:xfrm>
            <a:off x="9618042" y="1585207"/>
            <a:ext cx="916494" cy="70747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e2</a:t>
            </a: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67F7D0AD-957C-4C1B-8AEE-7F471DE3867A}"/>
              </a:ext>
            </a:extLst>
          </p:cNvPr>
          <p:cNvSpPr/>
          <p:nvPr/>
        </p:nvSpPr>
        <p:spPr>
          <a:xfrm>
            <a:off x="9645446" y="2587637"/>
            <a:ext cx="914400" cy="70747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e3</a:t>
            </a:r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79702EF4-3177-4981-81C5-FAE939205A06}"/>
              </a:ext>
            </a:extLst>
          </p:cNvPr>
          <p:cNvSpPr/>
          <p:nvPr/>
        </p:nvSpPr>
        <p:spPr>
          <a:xfrm>
            <a:off x="9630697" y="3559992"/>
            <a:ext cx="914400" cy="70747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e4</a:t>
            </a:r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7FE759BC-F538-419B-92E2-23606C67FC63}"/>
              </a:ext>
            </a:extLst>
          </p:cNvPr>
          <p:cNvSpPr/>
          <p:nvPr/>
        </p:nvSpPr>
        <p:spPr>
          <a:xfrm>
            <a:off x="9630697" y="4558001"/>
            <a:ext cx="914400" cy="70747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e5</a:t>
            </a:r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BBED1E5A-3FCC-49D7-9193-105228C82C2B}"/>
              </a:ext>
            </a:extLst>
          </p:cNvPr>
          <p:cNvSpPr/>
          <p:nvPr/>
        </p:nvSpPr>
        <p:spPr>
          <a:xfrm>
            <a:off x="9630697" y="5592896"/>
            <a:ext cx="914400" cy="70747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e6</a:t>
            </a:r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8E67B832-8FFE-4D6C-AF9D-DD0062AF333A}"/>
              </a:ext>
            </a:extLst>
          </p:cNvPr>
          <p:cNvSpPr/>
          <p:nvPr/>
        </p:nvSpPr>
        <p:spPr>
          <a:xfrm>
            <a:off x="9645446" y="6562862"/>
            <a:ext cx="914400" cy="70747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e7</a:t>
            </a:r>
          </a:p>
        </p:txBody>
      </p:sp>
      <p:cxnSp>
        <p:nvCxnSpPr>
          <p:cNvPr id="62" name="Conector recto de flecha 61">
            <a:extLst>
              <a:ext uri="{FF2B5EF4-FFF2-40B4-BE49-F238E27FC236}">
                <a16:creationId xmlns:a16="http://schemas.microsoft.com/office/drawing/2014/main" id="{15730A3C-8F71-4898-B7CF-83836928139E}"/>
              </a:ext>
            </a:extLst>
          </p:cNvPr>
          <p:cNvCxnSpPr>
            <a:stCxn id="48" idx="2"/>
            <a:endCxn id="5" idx="3"/>
          </p:cNvCxnSpPr>
          <p:nvPr/>
        </p:nvCxnSpPr>
        <p:spPr>
          <a:xfrm flipH="1">
            <a:off x="8043473" y="943941"/>
            <a:ext cx="1587224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de flecha 70">
            <a:extLst>
              <a:ext uri="{FF2B5EF4-FFF2-40B4-BE49-F238E27FC236}">
                <a16:creationId xmlns:a16="http://schemas.microsoft.com/office/drawing/2014/main" id="{2EF0D619-C95A-4D6B-854B-45C6A51C51EC}"/>
              </a:ext>
            </a:extLst>
          </p:cNvPr>
          <p:cNvCxnSpPr/>
          <p:nvPr/>
        </p:nvCxnSpPr>
        <p:spPr>
          <a:xfrm flipH="1">
            <a:off x="8016068" y="1944480"/>
            <a:ext cx="1587224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de flecha 71">
            <a:extLst>
              <a:ext uri="{FF2B5EF4-FFF2-40B4-BE49-F238E27FC236}">
                <a16:creationId xmlns:a16="http://schemas.microsoft.com/office/drawing/2014/main" id="{41F5A597-D09C-4D2D-AC6B-1EFC95FDB635}"/>
              </a:ext>
            </a:extLst>
          </p:cNvPr>
          <p:cNvCxnSpPr/>
          <p:nvPr/>
        </p:nvCxnSpPr>
        <p:spPr>
          <a:xfrm flipH="1">
            <a:off x="8043473" y="2945019"/>
            <a:ext cx="1587224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de flecha 72">
            <a:extLst>
              <a:ext uri="{FF2B5EF4-FFF2-40B4-BE49-F238E27FC236}">
                <a16:creationId xmlns:a16="http://schemas.microsoft.com/office/drawing/2014/main" id="{2CE01927-21DC-4C9B-9933-3104DA2A929C}"/>
              </a:ext>
            </a:extLst>
          </p:cNvPr>
          <p:cNvCxnSpPr/>
          <p:nvPr/>
        </p:nvCxnSpPr>
        <p:spPr>
          <a:xfrm flipH="1">
            <a:off x="8058222" y="3912579"/>
            <a:ext cx="1587224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cto de flecha 73">
            <a:extLst>
              <a:ext uri="{FF2B5EF4-FFF2-40B4-BE49-F238E27FC236}">
                <a16:creationId xmlns:a16="http://schemas.microsoft.com/office/drawing/2014/main" id="{A301012C-7F5C-4836-BE85-403ED0B16A9F}"/>
              </a:ext>
            </a:extLst>
          </p:cNvPr>
          <p:cNvCxnSpPr/>
          <p:nvPr/>
        </p:nvCxnSpPr>
        <p:spPr>
          <a:xfrm flipH="1">
            <a:off x="8016068" y="4942314"/>
            <a:ext cx="1587224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de flecha 74">
            <a:extLst>
              <a:ext uri="{FF2B5EF4-FFF2-40B4-BE49-F238E27FC236}">
                <a16:creationId xmlns:a16="http://schemas.microsoft.com/office/drawing/2014/main" id="{9040636D-C9F5-4F3E-BD3D-CB914E8438D9}"/>
              </a:ext>
            </a:extLst>
          </p:cNvPr>
          <p:cNvCxnSpPr/>
          <p:nvPr/>
        </p:nvCxnSpPr>
        <p:spPr>
          <a:xfrm flipH="1">
            <a:off x="8016068" y="5946636"/>
            <a:ext cx="1587224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cto de flecha 75">
            <a:extLst>
              <a:ext uri="{FF2B5EF4-FFF2-40B4-BE49-F238E27FC236}">
                <a16:creationId xmlns:a16="http://schemas.microsoft.com/office/drawing/2014/main" id="{04299752-159E-4DE5-AE0A-6F8D3B596156}"/>
              </a:ext>
            </a:extLst>
          </p:cNvPr>
          <p:cNvCxnSpPr/>
          <p:nvPr/>
        </p:nvCxnSpPr>
        <p:spPr>
          <a:xfrm flipH="1">
            <a:off x="8038534" y="6947175"/>
            <a:ext cx="1587224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: curvado 77">
            <a:extLst>
              <a:ext uri="{FF2B5EF4-FFF2-40B4-BE49-F238E27FC236}">
                <a16:creationId xmlns:a16="http://schemas.microsoft.com/office/drawing/2014/main" id="{42C39A88-B41C-413A-9B48-C47703359022}"/>
              </a:ext>
            </a:extLst>
          </p:cNvPr>
          <p:cNvCxnSpPr>
            <a:cxnSpLocks/>
          </p:cNvCxnSpPr>
          <p:nvPr/>
        </p:nvCxnSpPr>
        <p:spPr>
          <a:xfrm flipV="1">
            <a:off x="10519787" y="3046091"/>
            <a:ext cx="14749" cy="972355"/>
          </a:xfrm>
          <a:prstGeom prst="curvedConnector3">
            <a:avLst>
              <a:gd name="adj1" fmla="val 3949841"/>
            </a:avLst>
          </a:prstGeom>
          <a:ln w="38100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: curvado 96">
            <a:extLst>
              <a:ext uri="{FF2B5EF4-FFF2-40B4-BE49-F238E27FC236}">
                <a16:creationId xmlns:a16="http://schemas.microsoft.com/office/drawing/2014/main" id="{28BBFFF4-EBB9-4685-9278-9DC8FC918D51}"/>
              </a:ext>
            </a:extLst>
          </p:cNvPr>
          <p:cNvCxnSpPr>
            <a:cxnSpLocks/>
          </p:cNvCxnSpPr>
          <p:nvPr/>
        </p:nvCxnSpPr>
        <p:spPr>
          <a:xfrm flipV="1">
            <a:off x="10537722" y="1926260"/>
            <a:ext cx="14749" cy="972355"/>
          </a:xfrm>
          <a:prstGeom prst="curvedConnector3">
            <a:avLst>
              <a:gd name="adj1" fmla="val 3949841"/>
            </a:avLst>
          </a:prstGeom>
          <a:ln w="38100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CuadroTexto 97">
            <a:extLst>
              <a:ext uri="{FF2B5EF4-FFF2-40B4-BE49-F238E27FC236}">
                <a16:creationId xmlns:a16="http://schemas.microsoft.com/office/drawing/2014/main" id="{3D087FFF-7BF2-4941-AF0D-9CC98DB6D043}"/>
              </a:ext>
            </a:extLst>
          </p:cNvPr>
          <p:cNvSpPr txBox="1"/>
          <p:nvPr/>
        </p:nvSpPr>
        <p:spPr>
          <a:xfrm>
            <a:off x="4770142" y="604751"/>
            <a:ext cx="1460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0.76</a:t>
            </a:r>
          </a:p>
        </p:txBody>
      </p: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3F3B3A0A-E081-43FE-92D3-FAAF6C266684}"/>
              </a:ext>
            </a:extLst>
          </p:cNvPr>
          <p:cNvSpPr txBox="1"/>
          <p:nvPr/>
        </p:nvSpPr>
        <p:spPr>
          <a:xfrm>
            <a:off x="4761923" y="3364570"/>
            <a:ext cx="1460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0.52</a:t>
            </a:r>
          </a:p>
        </p:txBody>
      </p:sp>
      <p:sp>
        <p:nvSpPr>
          <p:cNvPr id="102" name="CuadroTexto 101">
            <a:extLst>
              <a:ext uri="{FF2B5EF4-FFF2-40B4-BE49-F238E27FC236}">
                <a16:creationId xmlns:a16="http://schemas.microsoft.com/office/drawing/2014/main" id="{45BEA372-8B3A-433E-9765-3FFE1EAC19A2}"/>
              </a:ext>
            </a:extLst>
          </p:cNvPr>
          <p:cNvSpPr txBox="1"/>
          <p:nvPr/>
        </p:nvSpPr>
        <p:spPr>
          <a:xfrm>
            <a:off x="4767433" y="1631560"/>
            <a:ext cx="1460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0.59</a:t>
            </a:r>
          </a:p>
        </p:txBody>
      </p:sp>
      <p:sp>
        <p:nvSpPr>
          <p:cNvPr id="104" name="CuadroTexto 103">
            <a:extLst>
              <a:ext uri="{FF2B5EF4-FFF2-40B4-BE49-F238E27FC236}">
                <a16:creationId xmlns:a16="http://schemas.microsoft.com/office/drawing/2014/main" id="{1EAC272B-5F62-4A13-8EFA-0B14D6B2F15A}"/>
              </a:ext>
            </a:extLst>
          </p:cNvPr>
          <p:cNvSpPr txBox="1"/>
          <p:nvPr/>
        </p:nvSpPr>
        <p:spPr>
          <a:xfrm>
            <a:off x="4761923" y="2589014"/>
            <a:ext cx="1460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0.58</a:t>
            </a: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E875323C-11F7-4446-A15B-DA3BB1059141}"/>
              </a:ext>
            </a:extLst>
          </p:cNvPr>
          <p:cNvSpPr txBox="1"/>
          <p:nvPr/>
        </p:nvSpPr>
        <p:spPr>
          <a:xfrm>
            <a:off x="4761923" y="3976625"/>
            <a:ext cx="1460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0.55</a:t>
            </a:r>
          </a:p>
        </p:txBody>
      </p:sp>
      <p:sp>
        <p:nvSpPr>
          <p:cNvPr id="110" name="CuadroTexto 109">
            <a:extLst>
              <a:ext uri="{FF2B5EF4-FFF2-40B4-BE49-F238E27FC236}">
                <a16:creationId xmlns:a16="http://schemas.microsoft.com/office/drawing/2014/main" id="{426DDEF2-B3FD-4A6C-A6E4-46985E696224}"/>
              </a:ext>
            </a:extLst>
          </p:cNvPr>
          <p:cNvSpPr txBox="1"/>
          <p:nvPr/>
        </p:nvSpPr>
        <p:spPr>
          <a:xfrm>
            <a:off x="4761923" y="4881438"/>
            <a:ext cx="1460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0.31</a:t>
            </a:r>
          </a:p>
        </p:txBody>
      </p:sp>
      <p:sp>
        <p:nvSpPr>
          <p:cNvPr id="112" name="CuadroTexto 111">
            <a:extLst>
              <a:ext uri="{FF2B5EF4-FFF2-40B4-BE49-F238E27FC236}">
                <a16:creationId xmlns:a16="http://schemas.microsoft.com/office/drawing/2014/main" id="{C4229AEB-9044-4212-AE8C-5C6607576A75}"/>
              </a:ext>
            </a:extLst>
          </p:cNvPr>
          <p:cNvSpPr txBox="1"/>
          <p:nvPr/>
        </p:nvSpPr>
        <p:spPr>
          <a:xfrm>
            <a:off x="4761923" y="5905575"/>
            <a:ext cx="1460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latin typeface="Verdana" panose="020B0604030504040204" pitchFamily="34" charset="0"/>
                <a:ea typeface="Verdana" panose="020B0604030504040204" pitchFamily="34" charset="0"/>
              </a:rPr>
              <a:t>0.32</a:t>
            </a:r>
            <a:endParaRPr lang="en-GB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4" name="CuadroTexto 113">
            <a:extLst>
              <a:ext uri="{FF2B5EF4-FFF2-40B4-BE49-F238E27FC236}">
                <a16:creationId xmlns:a16="http://schemas.microsoft.com/office/drawing/2014/main" id="{404F6DB6-46D8-43A0-A573-4F5A3CFB3C0E}"/>
              </a:ext>
            </a:extLst>
          </p:cNvPr>
          <p:cNvSpPr txBox="1"/>
          <p:nvPr/>
        </p:nvSpPr>
        <p:spPr>
          <a:xfrm>
            <a:off x="11205355" y="2196130"/>
            <a:ext cx="898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latin typeface="Verdana" panose="020B0604030504040204" pitchFamily="34" charset="0"/>
                <a:ea typeface="Verdana" panose="020B0604030504040204" pitchFamily="34" charset="0"/>
              </a:rPr>
              <a:t>0.07</a:t>
            </a:r>
            <a:endParaRPr lang="en-GB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6" name="CuadroTexto 115">
            <a:extLst>
              <a:ext uri="{FF2B5EF4-FFF2-40B4-BE49-F238E27FC236}">
                <a16:creationId xmlns:a16="http://schemas.microsoft.com/office/drawing/2014/main" id="{315628FF-9963-40D5-9E36-EA850CF6330E}"/>
              </a:ext>
            </a:extLst>
          </p:cNvPr>
          <p:cNvSpPr txBox="1"/>
          <p:nvPr/>
        </p:nvSpPr>
        <p:spPr>
          <a:xfrm>
            <a:off x="11188543" y="3354461"/>
            <a:ext cx="79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0.54</a:t>
            </a:r>
          </a:p>
        </p:txBody>
      </p:sp>
    </p:spTree>
    <p:extLst>
      <p:ext uri="{BB962C8B-B14F-4D97-AF65-F5344CB8AC3E}">
        <p14:creationId xmlns:p14="http://schemas.microsoft.com/office/powerpoint/2010/main" val="3055203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36</Words>
  <Application>Microsoft Office PowerPoint</Application>
  <PresentationFormat>Personalizado</PresentationFormat>
  <Paragraphs>24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madrid</dc:creator>
  <cp:lastModifiedBy>JUAN JOSE MADRID VALERO</cp:lastModifiedBy>
  <cp:revision>6</cp:revision>
  <dcterms:created xsi:type="dcterms:W3CDTF">2020-08-12T10:03:59Z</dcterms:created>
  <dcterms:modified xsi:type="dcterms:W3CDTF">2021-05-16T07:44:42Z</dcterms:modified>
</cp:coreProperties>
</file>