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383" autoAdjust="0"/>
  </p:normalViewPr>
  <p:slideViewPr>
    <p:cSldViewPr snapToGrid="0">
      <p:cViewPr varScale="1">
        <p:scale>
          <a:sx n="58" d="100"/>
          <a:sy n="58" d="100"/>
        </p:scale>
        <p:origin x="-30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4DA2-0B22-4F51-9F4C-AB4328A0EB2C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5068C-09EE-47D6-8BC3-4E98003A8D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13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5068C-09EE-47D6-8BC3-4E98003A8D4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558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65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91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8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1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43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69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81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00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60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89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850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48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2810963" y="6477000"/>
            <a:ext cx="1581970" cy="276999"/>
            <a:chOff x="2057400" y="6477000"/>
            <a:chExt cx="1581970" cy="276999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2438400" y="6477000"/>
              <a:ext cx="1200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Self detection</a:t>
              </a:r>
              <a:endParaRPr kumimoji="1" lang="ja-JP" altLang="en-US" sz="1200" dirty="0"/>
            </a:p>
          </p:txBody>
        </p:sp>
        <p:cxnSp>
          <p:nvCxnSpPr>
            <p:cNvPr id="9" name="直線コネクタ 8"/>
            <p:cNvCxnSpPr/>
            <p:nvPr/>
          </p:nvCxnSpPr>
          <p:spPr>
            <a:xfrm>
              <a:off x="2057400" y="6615499"/>
              <a:ext cx="43200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グループ化 9"/>
          <p:cNvGrpSpPr/>
          <p:nvPr/>
        </p:nvGrpSpPr>
        <p:grpSpPr>
          <a:xfrm>
            <a:off x="4385753" y="6476999"/>
            <a:ext cx="2332875" cy="276999"/>
            <a:chOff x="3886200" y="6476999"/>
            <a:chExt cx="2332875" cy="276999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4250266" y="6476999"/>
              <a:ext cx="19688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Screening (symptomatic)</a:t>
              </a:r>
              <a:endParaRPr kumimoji="1" lang="ja-JP" altLang="en-US" sz="1200" dirty="0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3886200" y="6615498"/>
              <a:ext cx="43200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グループ化 12"/>
          <p:cNvGrpSpPr/>
          <p:nvPr/>
        </p:nvGrpSpPr>
        <p:grpSpPr>
          <a:xfrm>
            <a:off x="6629205" y="6461485"/>
            <a:ext cx="2435665" cy="276999"/>
            <a:chOff x="6502200" y="6461485"/>
            <a:chExt cx="2435665" cy="276999"/>
          </a:xfrm>
        </p:grpSpPr>
        <p:sp>
          <p:nvSpPr>
            <p:cNvPr id="14" name="テキスト ボックス 13"/>
            <p:cNvSpPr txBox="1"/>
            <p:nvPr/>
          </p:nvSpPr>
          <p:spPr>
            <a:xfrm>
              <a:off x="6866464" y="6461485"/>
              <a:ext cx="20714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Screening (Asymptomatic)</a:t>
              </a:r>
              <a:endParaRPr kumimoji="1" lang="ja-JP" altLang="en-US" sz="1200" dirty="0"/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6502200" y="6599984"/>
              <a:ext cx="432000" cy="0"/>
            </a:xfrm>
            <a:prstGeom prst="line">
              <a:avLst/>
            </a:prstGeom>
            <a:ln w="254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9"/>
          <a:stretch/>
        </p:blipFill>
        <p:spPr>
          <a:xfrm>
            <a:off x="762476" y="571857"/>
            <a:ext cx="7619048" cy="5473763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0" y="11496"/>
            <a:ext cx="2471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Supplementary </a:t>
            </a:r>
            <a:r>
              <a:rPr lang="en-US" altLang="ja-JP" dirty="0" smtClean="0"/>
              <a:t> Figure </a:t>
            </a:r>
            <a:r>
              <a:rPr lang="en-US" altLang="ja-JP" dirty="0"/>
              <a:t>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462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17</Words>
  <Application>Microsoft Office PowerPoint</Application>
  <PresentationFormat>画面に合わせる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hk</dc:creator>
  <cp:lastModifiedBy>Dell Office DeskTaka</cp:lastModifiedBy>
  <cp:revision>13</cp:revision>
  <dcterms:created xsi:type="dcterms:W3CDTF">2015-07-08T03:16:18Z</dcterms:created>
  <dcterms:modified xsi:type="dcterms:W3CDTF">2016-02-04T01:47:45Z</dcterms:modified>
</cp:coreProperties>
</file>