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0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3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2"/>
          <c:order val="1"/>
          <c:tx>
            <c:strRef>
              <c:f>Sheet1!$D$1</c:f>
              <c:strCache>
                <c:ptCount val="1"/>
                <c:pt idx="0">
                  <c:v>1/p-value</c:v>
                </c:pt>
              </c:strCache>
            </c:strRef>
          </c:tx>
          <c:dPt>
            <c:idx val="4"/>
            <c:bubble3D val="0"/>
            <c:spPr>
              <a:ln cap="rnd">
                <a:round/>
              </a:ln>
            </c:spPr>
          </c:dPt>
          <c:xVal>
            <c:numRef>
              <c:f>Sheet1!$A$2:$A$151</c:f>
              <c:numCache>
                <c:formatCode>General</c:formatCode>
                <c:ptCount val="15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</c:numCache>
            </c:numRef>
          </c:xVal>
          <c:yVal>
            <c:numRef>
              <c:f>Sheet1!$D$2:$D$151</c:f>
              <c:numCache>
                <c:formatCode>General</c:formatCode>
                <c:ptCount val="150"/>
                <c:pt idx="0">
                  <c:v>43.478260869565219</c:v>
                </c:pt>
                <c:pt idx="1">
                  <c:v>142.85714285714286</c:v>
                </c:pt>
                <c:pt idx="2">
                  <c:v>1000</c:v>
                </c:pt>
                <c:pt idx="3">
                  <c:v>1000</c:v>
                </c:pt>
                <c:pt idx="4">
                  <c:v>500</c:v>
                </c:pt>
                <c:pt idx="5">
                  <c:v>500</c:v>
                </c:pt>
                <c:pt idx="6">
                  <c:v>166.66666666666666</c:v>
                </c:pt>
                <c:pt idx="7">
                  <c:v>34.482758620689651</c:v>
                </c:pt>
                <c:pt idx="8">
                  <c:v>30.303030303030301</c:v>
                </c:pt>
                <c:pt idx="9">
                  <c:v>31.25</c:v>
                </c:pt>
                <c:pt idx="14">
                  <c:v>27.027027027027028</c:v>
                </c:pt>
                <c:pt idx="19">
                  <c:v>14.285714285714285</c:v>
                </c:pt>
                <c:pt idx="24">
                  <c:v>47.619047619047613</c:v>
                </c:pt>
                <c:pt idx="29">
                  <c:v>10.869565217391305</c:v>
                </c:pt>
                <c:pt idx="34">
                  <c:v>4.2918454935622314</c:v>
                </c:pt>
                <c:pt idx="39">
                  <c:v>2.6178010471204187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976512"/>
        <c:axId val="120978432"/>
      </c:scatterChar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HR</c:v>
                </c:pt>
              </c:strCache>
            </c:strRef>
          </c:tx>
          <c:xVal>
            <c:numRef>
              <c:f>Sheet1!$A$2:$A$41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xVal>
          <c:yVal>
            <c:numRef>
              <c:f>Sheet1!$B$2:$B$41</c:f>
              <c:numCache>
                <c:formatCode>General</c:formatCode>
                <c:ptCount val="40"/>
                <c:pt idx="0">
                  <c:v>4.62</c:v>
                </c:pt>
                <c:pt idx="1">
                  <c:v>4.57</c:v>
                </c:pt>
                <c:pt idx="2">
                  <c:v>5.31</c:v>
                </c:pt>
                <c:pt idx="3">
                  <c:v>5.0199999999999996</c:v>
                </c:pt>
                <c:pt idx="4">
                  <c:v>4.5199999999999996</c:v>
                </c:pt>
                <c:pt idx="5">
                  <c:v>4.76</c:v>
                </c:pt>
                <c:pt idx="6">
                  <c:v>3.81</c:v>
                </c:pt>
                <c:pt idx="7">
                  <c:v>2.85</c:v>
                </c:pt>
                <c:pt idx="8">
                  <c:v>2.85</c:v>
                </c:pt>
                <c:pt idx="9">
                  <c:v>2.86</c:v>
                </c:pt>
                <c:pt idx="14">
                  <c:v>3.26</c:v>
                </c:pt>
                <c:pt idx="19">
                  <c:v>2.99</c:v>
                </c:pt>
                <c:pt idx="24">
                  <c:v>5.08</c:v>
                </c:pt>
                <c:pt idx="29">
                  <c:v>4.12</c:v>
                </c:pt>
                <c:pt idx="34">
                  <c:v>2.82</c:v>
                </c:pt>
                <c:pt idx="39">
                  <c:v>2.72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869632"/>
        <c:axId val="124867712"/>
      </c:scatterChart>
      <c:valAx>
        <c:axId val="120976512"/>
        <c:scaling>
          <c:logBase val="10"/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 smtClean="0"/>
                  <a:t>Cut-off value</a:t>
                </a:r>
                <a:endParaRPr lang="en-US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crossAx val="120978432"/>
        <c:crosses val="autoZero"/>
        <c:crossBetween val="midCat"/>
        <c:minorUnit val="10"/>
      </c:valAx>
      <c:valAx>
        <c:axId val="120978432"/>
        <c:scaling>
          <c:orientation val="minMax"/>
        </c:scaling>
        <c:delete val="0"/>
        <c:axPos val="l"/>
        <c:majorGridlines>
          <c:spPr>
            <a:ln>
              <a:beve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Unadjusted</a:t>
                </a:r>
                <a:r>
                  <a:rPr lang="en-US" sz="1400" baseline="0" dirty="0" smtClean="0"/>
                  <a:t> </a:t>
                </a:r>
                <a:r>
                  <a:rPr lang="en-US" sz="1400" dirty="0" smtClean="0"/>
                  <a:t>1/p-value</a:t>
                </a:r>
                <a:endParaRPr lang="en-US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0976512"/>
        <c:crosses val="autoZero"/>
        <c:crossBetween val="midCat"/>
      </c:valAx>
      <c:valAx>
        <c:axId val="12486771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HR</a:t>
                </a:r>
                <a:r>
                  <a:rPr lang="en-US" sz="1400" baseline="0" dirty="0" smtClean="0"/>
                  <a:t> for interaction</a:t>
                </a:r>
                <a:endParaRPr lang="en-US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4869632"/>
        <c:crosses val="max"/>
        <c:crossBetween val="midCat"/>
      </c:valAx>
      <c:valAx>
        <c:axId val="124869632"/>
        <c:scaling>
          <c:logBase val="10"/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4867712"/>
        <c:crosses val="autoZero"/>
        <c:crossBetween val="midCat"/>
      </c:valAx>
    </c:plotArea>
    <c:legend>
      <c:legendPos val="r"/>
      <c:layout/>
      <c:overlay val="0"/>
    </c:legend>
    <c:plotVisOnly val="1"/>
    <c:dispBlanksAs val="span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9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37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8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6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72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03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6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40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6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0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17B78-B826-4E24-BF79-7ACE991DE820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2EFAA-E012-43D0-BC1F-F8F37C139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4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9707108"/>
              </p:ext>
            </p:extLst>
          </p:nvPr>
        </p:nvGraphicFramePr>
        <p:xfrm>
          <a:off x="107504" y="548680"/>
          <a:ext cx="8797429" cy="5735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Straight Connector 2"/>
          <p:cNvCxnSpPr/>
          <p:nvPr/>
        </p:nvCxnSpPr>
        <p:spPr>
          <a:xfrm flipV="1">
            <a:off x="2836251" y="692696"/>
            <a:ext cx="0" cy="525658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2434431" y="692696"/>
            <a:ext cx="0" cy="5256584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741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7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LUMC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Blok, E.J. (HLK)</dc:creator>
  <cp:lastModifiedBy>Blok, E.J. (HLK)</cp:lastModifiedBy>
  <cp:revision>5</cp:revision>
  <dcterms:created xsi:type="dcterms:W3CDTF">2016-06-28T11:25:37Z</dcterms:created>
  <dcterms:modified xsi:type="dcterms:W3CDTF">2017-04-19T14:25:46Z</dcterms:modified>
</cp:coreProperties>
</file>