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08" y="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2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5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9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7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4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96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52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6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9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321D-AF77-46A1-8BAD-8B5DBABB392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C9F79-1B41-4D62-9CE0-7F733B11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5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149593"/>
              </p:ext>
            </p:extLst>
          </p:nvPr>
        </p:nvGraphicFramePr>
        <p:xfrm>
          <a:off x="4086920" y="1962567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rism 5" r:id="rId3" imgW="3812760" imgH="2945880" progId="Prism5.Document">
                  <p:embed/>
                </p:oleObj>
              </mc:Choice>
              <mc:Fallback>
                <p:oleObj name="Prism 5" r:id="rId3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86920" y="1962567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762104"/>
              </p:ext>
            </p:extLst>
          </p:nvPr>
        </p:nvGraphicFramePr>
        <p:xfrm>
          <a:off x="2059759" y="1962567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rism 5" r:id="rId5" imgW="3812760" imgH="2945880" progId="Prism5.Document">
                  <p:embed/>
                </p:oleObj>
              </mc:Choice>
              <mc:Fallback>
                <p:oleObj name="Prism 5" r:id="rId5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9759" y="1962567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8879799"/>
              </p:ext>
            </p:extLst>
          </p:nvPr>
        </p:nvGraphicFramePr>
        <p:xfrm>
          <a:off x="32598" y="1962593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rism 5" r:id="rId7" imgW="3812760" imgH="2945880" progId="Prism5.Document">
                  <p:embed/>
                </p:oleObj>
              </mc:Choice>
              <mc:Fallback>
                <p:oleObj name="Prism 5" r:id="rId7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598" y="1962593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790676"/>
              </p:ext>
            </p:extLst>
          </p:nvPr>
        </p:nvGraphicFramePr>
        <p:xfrm>
          <a:off x="4086920" y="295249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rism 5" r:id="rId9" imgW="3812760" imgH="2945880" progId="Prism5.Document">
                  <p:embed/>
                </p:oleObj>
              </mc:Choice>
              <mc:Fallback>
                <p:oleObj name="Prism 5" r:id="rId9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86920" y="295249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6797855"/>
              </p:ext>
            </p:extLst>
          </p:nvPr>
        </p:nvGraphicFramePr>
        <p:xfrm>
          <a:off x="2043460" y="295249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rism 5" r:id="rId11" imgW="3812760" imgH="2945880" progId="Prism5.Document">
                  <p:embed/>
                </p:oleObj>
              </mc:Choice>
              <mc:Fallback>
                <p:oleObj name="Prism 5" r:id="rId11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43460" y="295249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411445"/>
              </p:ext>
            </p:extLst>
          </p:nvPr>
        </p:nvGraphicFramePr>
        <p:xfrm>
          <a:off x="0" y="295275"/>
          <a:ext cx="2103120" cy="162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rism 5" r:id="rId13" imgW="3812760" imgH="2945880" progId="Prism5.Document">
                  <p:embed/>
                </p:oleObj>
              </mc:Choice>
              <mc:Fallback>
                <p:oleObj name="Prism 5" r:id="rId13" imgW="3812760" imgH="29458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0" y="295275"/>
                        <a:ext cx="2103120" cy="162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0046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5</vt:lpstr>
      <vt:lpstr>PowerPoint Presentation</vt:lpstr>
    </vt:vector>
  </TitlesOfParts>
  <Company>Alberta Health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Larissa Vos</dc:creator>
  <cp:lastModifiedBy>Larissa Vos</cp:lastModifiedBy>
  <cp:revision>2</cp:revision>
  <dcterms:created xsi:type="dcterms:W3CDTF">2020-01-31T23:17:24Z</dcterms:created>
  <dcterms:modified xsi:type="dcterms:W3CDTF">2020-02-18T22:10:20Z</dcterms:modified>
</cp:coreProperties>
</file>