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 bookmarkIdSeed="2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554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sentation" id="{B31E702C-9BEF-478A-B61F-99AADE374C62}">
          <p14:sldIdLst>
            <p14:sldId id="55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da Dalene Skarping" initials="IDS" lastIdx="2" clrIdx="0">
    <p:extLst>
      <p:ext uri="{19B8F6BF-5375-455C-9EA6-DF929625EA0E}">
        <p15:presenceInfo xmlns:p15="http://schemas.microsoft.com/office/powerpoint/2012/main" userId="Ida Dalene Skarping" providerId="None"/>
      </p:ext>
    </p:extLst>
  </p:cmAuthor>
  <p:cmAuthor id="2" name="Ida Dalene Skarping" initials="IDS [2]" lastIdx="8" clrIdx="1">
    <p:extLst>
      <p:ext uri="{19B8F6BF-5375-455C-9EA6-DF929625EA0E}">
        <p15:presenceInfo xmlns:p15="http://schemas.microsoft.com/office/powerpoint/2012/main" userId="S-1-5-21-791394405-2968878526-2284429811-48100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BDE"/>
    <a:srgbClr val="C5D9C9"/>
    <a:srgbClr val="F0D8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just format 2 - Dekorfär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Mellanmörkt format 3 - Dekorfärg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llanmörkt format 3 - Dekorfärg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25E5076-3810-47DD-B79F-674D7AD40C01}" styleName="Mörkt format 1 - Dekorfärg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Mörkt format 2 - Dekorfärg 5/Dekorfärg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Mörkt format 2 - Dekorfärg 3/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Mörkt format 2 - Dekorfärg 1/Dekorfärg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Mörkt forma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Mörkt format 1 - Dekorfärg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DF18680-E054-41AD-8BC1-D1AEF772440D}" styleName="Mellanmörkt format 2 - Dekorfär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Mellanmörkt format 1 - Dekorfär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Format med tema 1 - dekorfärg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Format med tema 1 - dekorfär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12C8C85-51F0-491E-9774-3900AFEF0FD7}" styleName="Ljust format 2 - Dekorfärg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Mellanmörkt format 1 - Dekorfärg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48" autoAdjust="0"/>
    <p:restoredTop sz="95332" autoAdjust="0"/>
  </p:normalViewPr>
  <p:slideViewPr>
    <p:cSldViewPr snapToGrid="0" snapToObjects="1" showGuides="1">
      <p:cViewPr>
        <p:scale>
          <a:sx n="60" d="100"/>
          <a:sy n="60" d="100"/>
        </p:scale>
        <p:origin x="1315" y="49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5749"/>
    </p:cViewPr>
  </p:sorterViewPr>
  <p:notesViewPr>
    <p:cSldViewPr snapToGrid="0" snapToObjects="1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DDB8F4C-8221-4283-94FA-34EE6CC72A3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aa-E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C44F3A-B0AA-49A2-B396-6F756A6B9E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784F66-F35C-4176-A463-E1AE9201E7A2}" type="datetimeFigureOut">
              <a:rPr lang="aa-ET" smtClean="0"/>
              <a:t>05/04/2021</a:t>
            </a:fld>
            <a:endParaRPr lang="aa-E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47E7C-793E-4FD7-8171-6E2E226F61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Ida Skarping half time seminar</a:t>
            </a:r>
            <a:endParaRPr lang="aa-E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A2C92E-884D-47DF-A7E6-4B008D3C12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6C74C-28F0-4901-8A0F-19E62ECD0E0B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287823544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aa-E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C212A1-537D-4847-BCCD-5AA811E0E1C1}" type="datetimeFigureOut">
              <a:rPr lang="aa-ET" smtClean="0"/>
              <a:t>05/04/2021</a:t>
            </a:fld>
            <a:endParaRPr lang="aa-E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a-E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a-E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Ida Skarping half time seminar</a:t>
            </a:r>
            <a:endParaRPr lang="aa-E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F16DF-62C6-4B94-80B3-77423B2F0B6E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30549022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Ida Skarping half time seminar</a:t>
            </a:r>
            <a:endParaRPr lang="aa-E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5EF16DF-62C6-4B94-80B3-77423B2F0B6E}" type="slidenum">
              <a:rPr lang="aa-ET" smtClean="0"/>
              <a:t>1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1725141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objekt 14">
            <a:extLst>
              <a:ext uri="{FF2B5EF4-FFF2-40B4-BE49-F238E27FC236}">
                <a16:creationId xmlns:a16="http://schemas.microsoft.com/office/drawing/2014/main" id="{5B9A4053-2FB8-3342-B60D-7FC2648537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410" b="15718"/>
          <a:stretch/>
        </p:blipFill>
        <p:spPr>
          <a:xfrm>
            <a:off x="192088" y="188913"/>
            <a:ext cx="11807825" cy="6480175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CC78BE5A-F044-6E4A-86D0-B28B85339425}"/>
              </a:ext>
            </a:extLst>
          </p:cNvPr>
          <p:cNvSpPr/>
          <p:nvPr userDrawn="1"/>
        </p:nvSpPr>
        <p:spPr>
          <a:xfrm>
            <a:off x="5439210" y="1484556"/>
            <a:ext cx="6752790" cy="1302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A73B72C7-EA56-AA4A-8362-7A93E61ED5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3855" y="1522858"/>
            <a:ext cx="4967636" cy="63976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800" b="0" i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sv-SE" dirty="0" err="1"/>
              <a:t>Single</a:t>
            </a:r>
            <a:r>
              <a:rPr lang="sv-SE" dirty="0"/>
              <a:t> </a:t>
            </a:r>
            <a:r>
              <a:rPr lang="sv-SE" dirty="0" err="1"/>
              <a:t>line</a:t>
            </a:r>
            <a:r>
              <a:rPr lang="sv-SE" dirty="0"/>
              <a:t> </a:t>
            </a:r>
            <a:r>
              <a:rPr lang="sv-SE" dirty="0" err="1"/>
              <a:t>title</a:t>
            </a:r>
            <a:endParaRPr lang="sv-SE" dirty="0"/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4BB7ED9B-1D2D-7541-ABE9-750F505D44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3854" y="2430010"/>
            <a:ext cx="5146059" cy="34941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400" b="1" cap="all" spc="50" baseline="0">
                <a:solidFill>
                  <a:schemeClr val="accent1"/>
                </a:solidFill>
              </a:defRPr>
            </a:lvl1pPr>
          </a:lstStyle>
          <a:p>
            <a:r>
              <a:rPr lang="sv-SE" dirty="0" err="1"/>
              <a:t>Subtitle</a:t>
            </a:r>
            <a:r>
              <a:rPr lang="sv-SE" dirty="0"/>
              <a:t>, </a:t>
            </a:r>
            <a:r>
              <a:rPr lang="sv-SE" dirty="0" err="1"/>
              <a:t>name</a:t>
            </a:r>
            <a:r>
              <a:rPr lang="sv-SE" dirty="0"/>
              <a:t>, institution, </a:t>
            </a:r>
            <a:r>
              <a:rPr lang="sv-SE" dirty="0" err="1"/>
              <a:t>year</a:t>
            </a:r>
            <a:r>
              <a:rPr lang="sv-SE" dirty="0"/>
              <a:t> </a:t>
            </a:r>
            <a:r>
              <a:rPr lang="sv-SE" dirty="0" err="1"/>
              <a:t>etc</a:t>
            </a:r>
            <a:endParaRPr lang="sv-SE" dirty="0"/>
          </a:p>
        </p:txBody>
      </p:sp>
      <p:cxnSp>
        <p:nvCxnSpPr>
          <p:cNvPr id="7" name="Rak 6">
            <a:extLst>
              <a:ext uri="{FF2B5EF4-FFF2-40B4-BE49-F238E27FC236}">
                <a16:creationId xmlns:a16="http://schemas.microsoft.com/office/drawing/2014/main" id="{6EB25FC1-ABE1-A344-8F65-DA7EE26B4227}"/>
              </a:ext>
            </a:extLst>
          </p:cNvPr>
          <p:cNvCxnSpPr>
            <a:cxnSpLocks/>
          </p:cNvCxnSpPr>
          <p:nvPr userDrawn="1"/>
        </p:nvCxnSpPr>
        <p:spPr>
          <a:xfrm>
            <a:off x="6853855" y="2313232"/>
            <a:ext cx="5146058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Bildobjekt 22">
            <a:extLst>
              <a:ext uri="{FF2B5EF4-FFF2-40B4-BE49-F238E27FC236}">
                <a16:creationId xmlns:a16="http://schemas.microsoft.com/office/drawing/2014/main" id="{E67EF931-F7AE-D74F-A8D9-A4EA6F28174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4475" y="4227755"/>
            <a:ext cx="2817525" cy="2630245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883E5120-24CF-A14B-98A7-366CC1633E5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4040" y="1632438"/>
            <a:ext cx="743917" cy="99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679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line + conten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2D78C7CB-CA77-8A4E-82CA-6D0A9A6292C0}"/>
              </a:ext>
            </a:extLst>
          </p:cNvPr>
          <p:cNvSpPr/>
          <p:nvPr userDrawn="1"/>
        </p:nvSpPr>
        <p:spPr>
          <a:xfrm>
            <a:off x="192088" y="187656"/>
            <a:ext cx="11807825" cy="64814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7EF249A-9390-B74A-A9AA-63DC6BE925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BEBD609-C4E6-3548-9EEB-0745E63C9B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620000" y="2159999"/>
            <a:ext cx="8820000" cy="3960000"/>
          </a:xfrm>
        </p:spPr>
        <p:txBody>
          <a:bodyPr/>
          <a:lstStyle>
            <a:lvl1pPr>
              <a:buClr>
                <a:schemeClr val="accent6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accent6"/>
              </a:buClr>
              <a:defRPr>
                <a:solidFill>
                  <a:schemeClr val="bg1"/>
                </a:solidFill>
              </a:defRPr>
            </a:lvl6pPr>
            <a:lvl7pPr marL="2743200" indent="0">
              <a:buNone/>
              <a:defRPr/>
            </a:lvl7pPr>
          </a:lstStyle>
          <a:p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1</a:t>
            </a:r>
          </a:p>
          <a:p>
            <a:pPr lvl="1"/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2</a:t>
            </a:r>
          </a:p>
          <a:p>
            <a:pPr lvl="2"/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3</a:t>
            </a:r>
          </a:p>
          <a:p>
            <a:pPr lvl="3"/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4</a:t>
            </a:r>
          </a:p>
          <a:p>
            <a:pPr lvl="4"/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5</a:t>
            </a:r>
          </a:p>
          <a:p>
            <a:pPr lvl="5"/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6</a:t>
            </a:r>
          </a:p>
        </p:txBody>
      </p:sp>
    </p:spTree>
    <p:extLst>
      <p:ext uri="{BB962C8B-B14F-4D97-AF65-F5344CB8AC3E}">
        <p14:creationId xmlns:p14="http://schemas.microsoft.com/office/powerpoint/2010/main" val="3715878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line + diagram et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EF249A-9390-B74A-A9AA-63DC6BE925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0000" y="359999"/>
            <a:ext cx="8820000" cy="1199860"/>
          </a:xfrm>
        </p:spPr>
        <p:txBody>
          <a:bodyPr bIns="0" anchor="ctr" anchorCtr="0">
            <a:normAutofit/>
          </a:bodyPr>
          <a:lstStyle>
            <a:lvl1pPr>
              <a:defRPr sz="4800"/>
            </a:lvl1pPr>
          </a:lstStyle>
          <a:p>
            <a:r>
              <a:rPr lang="sv-SE" dirty="0" err="1"/>
              <a:t>When</a:t>
            </a:r>
            <a:r>
              <a:rPr lang="sv-SE" dirty="0"/>
              <a:t> </a:t>
            </a:r>
            <a:r>
              <a:rPr lang="sv-SE" dirty="0" err="1"/>
              <a:t>more</a:t>
            </a:r>
            <a:r>
              <a:rPr lang="sv-SE" dirty="0"/>
              <a:t> space is </a:t>
            </a:r>
            <a:r>
              <a:rPr lang="sv-SE" dirty="0" err="1"/>
              <a:t>needed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BEBD609-C4E6-3548-9EEB-0745E63C9B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620000" y="1559859"/>
            <a:ext cx="8820000" cy="4560140"/>
          </a:xfrm>
        </p:spPr>
        <p:txBody>
          <a:bodyPr/>
          <a:lstStyle>
            <a:lvl7pPr marL="2743200" indent="0">
              <a:buNone/>
              <a:defRPr/>
            </a:lvl7pPr>
          </a:lstStyle>
          <a:p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1</a:t>
            </a:r>
          </a:p>
          <a:p>
            <a:pPr lvl="1"/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2</a:t>
            </a:r>
          </a:p>
          <a:p>
            <a:pPr lvl="2"/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3</a:t>
            </a:r>
          </a:p>
          <a:p>
            <a:pPr lvl="3"/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4</a:t>
            </a:r>
          </a:p>
          <a:p>
            <a:pPr lvl="4"/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5</a:t>
            </a:r>
          </a:p>
          <a:p>
            <a:pPr lvl="5"/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6</a:t>
            </a:r>
          </a:p>
        </p:txBody>
      </p:sp>
    </p:spTree>
    <p:extLst>
      <p:ext uri="{BB962C8B-B14F-4D97-AF65-F5344CB8AC3E}">
        <p14:creationId xmlns:p14="http://schemas.microsoft.com/office/powerpoint/2010/main" val="584746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line + diagram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168F70AB-84FE-7C4C-A7B1-B32E7A2D6CB6}"/>
              </a:ext>
            </a:extLst>
          </p:cNvPr>
          <p:cNvSpPr/>
          <p:nvPr userDrawn="1"/>
        </p:nvSpPr>
        <p:spPr>
          <a:xfrm>
            <a:off x="192088" y="187656"/>
            <a:ext cx="11807825" cy="64814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7EF249A-9390-B74A-A9AA-63DC6BE925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0000" y="359999"/>
            <a:ext cx="8820000" cy="1199860"/>
          </a:xfrm>
        </p:spPr>
        <p:txBody>
          <a:bodyPr bIns="0"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 err="1"/>
              <a:t>When</a:t>
            </a:r>
            <a:r>
              <a:rPr lang="sv-SE" dirty="0"/>
              <a:t> </a:t>
            </a:r>
            <a:r>
              <a:rPr lang="sv-SE" dirty="0" err="1"/>
              <a:t>more</a:t>
            </a:r>
            <a:r>
              <a:rPr lang="sv-SE" dirty="0"/>
              <a:t> space is </a:t>
            </a:r>
            <a:r>
              <a:rPr lang="sv-SE" dirty="0" err="1"/>
              <a:t>needed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BEBD609-C4E6-3548-9EEB-0745E63C9B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620000" y="1559859"/>
            <a:ext cx="8820000" cy="4560140"/>
          </a:xfrm>
        </p:spPr>
        <p:txBody>
          <a:bodyPr/>
          <a:lstStyle>
            <a:lvl1pPr>
              <a:buClr>
                <a:schemeClr val="accent6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accent6"/>
              </a:buClr>
              <a:defRPr>
                <a:solidFill>
                  <a:schemeClr val="bg1"/>
                </a:solidFill>
              </a:defRPr>
            </a:lvl6pPr>
            <a:lvl7pPr marL="2743200" indent="0">
              <a:buNone/>
              <a:defRPr/>
            </a:lvl7pPr>
          </a:lstStyle>
          <a:p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1</a:t>
            </a:r>
          </a:p>
          <a:p>
            <a:pPr lvl="1"/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2</a:t>
            </a:r>
          </a:p>
          <a:p>
            <a:pPr lvl="2"/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3</a:t>
            </a:r>
          </a:p>
          <a:p>
            <a:pPr lvl="3"/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4</a:t>
            </a:r>
          </a:p>
          <a:p>
            <a:pPr lvl="4"/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5</a:t>
            </a:r>
          </a:p>
          <a:p>
            <a:pPr lvl="5"/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6</a:t>
            </a:r>
          </a:p>
        </p:txBody>
      </p:sp>
    </p:spTree>
    <p:extLst>
      <p:ext uri="{BB962C8B-B14F-4D97-AF65-F5344CB8AC3E}">
        <p14:creationId xmlns:p14="http://schemas.microsoft.com/office/powerpoint/2010/main" val="1491697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For even more sp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EF249A-9390-B74A-A9AA-63DC6BE925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000" y="188913"/>
            <a:ext cx="10440000" cy="1071087"/>
          </a:xfrm>
        </p:spPr>
        <p:txBody>
          <a:bodyPr bIns="0" anchor="ctr" anchorCtr="0">
            <a:normAutofit/>
          </a:bodyPr>
          <a:lstStyle>
            <a:lvl1pPr>
              <a:defRPr sz="4800"/>
            </a:lvl1pPr>
          </a:lstStyle>
          <a:p>
            <a:r>
              <a:rPr lang="sv-SE" dirty="0"/>
              <a:t>For </a:t>
            </a:r>
            <a:r>
              <a:rPr lang="sv-SE" dirty="0" err="1"/>
              <a:t>even</a:t>
            </a:r>
            <a:r>
              <a:rPr lang="sv-SE" dirty="0"/>
              <a:t> </a:t>
            </a:r>
            <a:r>
              <a:rPr lang="sv-SE" dirty="0" err="1"/>
              <a:t>more</a:t>
            </a:r>
            <a:r>
              <a:rPr lang="sv-SE" dirty="0"/>
              <a:t> space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BEBD609-C4E6-3548-9EEB-0745E63C9B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00000" y="1260000"/>
            <a:ext cx="10440000" cy="5409088"/>
          </a:xfrm>
        </p:spPr>
        <p:txBody>
          <a:bodyPr/>
          <a:lstStyle>
            <a:lvl7pPr marL="2743200" indent="0">
              <a:buNone/>
              <a:defRPr/>
            </a:lvl7pPr>
          </a:lstStyle>
          <a:p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1</a:t>
            </a:r>
          </a:p>
          <a:p>
            <a:pPr lvl="1"/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2</a:t>
            </a:r>
          </a:p>
          <a:p>
            <a:pPr lvl="2"/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3</a:t>
            </a:r>
          </a:p>
          <a:p>
            <a:pPr lvl="3"/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4</a:t>
            </a:r>
          </a:p>
          <a:p>
            <a:pPr lvl="4"/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5</a:t>
            </a:r>
          </a:p>
          <a:p>
            <a:pPr lvl="5"/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6</a:t>
            </a:r>
          </a:p>
        </p:txBody>
      </p:sp>
    </p:spTree>
    <p:extLst>
      <p:ext uri="{BB962C8B-B14F-4D97-AF65-F5344CB8AC3E}">
        <p14:creationId xmlns:p14="http://schemas.microsoft.com/office/powerpoint/2010/main" val="24260931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For even more space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9BF35AAD-FA82-DD4D-920C-13DB013465F0}"/>
              </a:ext>
            </a:extLst>
          </p:cNvPr>
          <p:cNvSpPr/>
          <p:nvPr userDrawn="1"/>
        </p:nvSpPr>
        <p:spPr>
          <a:xfrm>
            <a:off x="192088" y="187656"/>
            <a:ext cx="11807825" cy="64814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7EF249A-9390-B74A-A9AA-63DC6BE925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000" y="188914"/>
            <a:ext cx="10440000" cy="1071086"/>
          </a:xfrm>
        </p:spPr>
        <p:txBody>
          <a:bodyPr bIns="0"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For </a:t>
            </a:r>
            <a:r>
              <a:rPr lang="sv-SE" dirty="0" err="1"/>
              <a:t>even</a:t>
            </a:r>
            <a:r>
              <a:rPr lang="sv-SE" dirty="0"/>
              <a:t> </a:t>
            </a:r>
            <a:r>
              <a:rPr lang="sv-SE" dirty="0" err="1"/>
              <a:t>more</a:t>
            </a:r>
            <a:r>
              <a:rPr lang="sv-SE" dirty="0"/>
              <a:t> space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BEBD609-C4E6-3548-9EEB-0745E63C9B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00000" y="1259999"/>
            <a:ext cx="10440000" cy="5409087"/>
          </a:xfrm>
        </p:spPr>
        <p:txBody>
          <a:bodyPr/>
          <a:lstStyle>
            <a:lvl1pPr>
              <a:buClr>
                <a:schemeClr val="accent6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accent6"/>
              </a:buClr>
              <a:defRPr>
                <a:solidFill>
                  <a:schemeClr val="bg1"/>
                </a:solidFill>
              </a:defRPr>
            </a:lvl6pPr>
            <a:lvl7pPr marL="2743200" indent="0">
              <a:buNone/>
              <a:defRPr/>
            </a:lvl7pPr>
          </a:lstStyle>
          <a:p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1</a:t>
            </a:r>
          </a:p>
          <a:p>
            <a:pPr lvl="1"/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2</a:t>
            </a:r>
          </a:p>
          <a:p>
            <a:pPr lvl="2"/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3</a:t>
            </a:r>
          </a:p>
          <a:p>
            <a:pPr lvl="3"/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4</a:t>
            </a:r>
          </a:p>
          <a:p>
            <a:pPr lvl="4"/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5</a:t>
            </a:r>
          </a:p>
          <a:p>
            <a:pPr lvl="5"/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6</a:t>
            </a:r>
          </a:p>
        </p:txBody>
      </p:sp>
    </p:spTree>
    <p:extLst>
      <p:ext uri="{BB962C8B-B14F-4D97-AF65-F5344CB8AC3E}">
        <p14:creationId xmlns:p14="http://schemas.microsoft.com/office/powerpoint/2010/main" val="14982798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large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BA0ABDCC-D188-2F40-92DB-269FBA094F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188913"/>
            <a:ext cx="11807825" cy="6480175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E046CE9-72AE-E244-87D3-B62AED9EB8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47640" y="4695972"/>
            <a:ext cx="5444359" cy="1389681"/>
          </a:xfrm>
          <a:solidFill>
            <a:schemeClr val="bg1"/>
          </a:solidFill>
        </p:spPr>
        <p:txBody>
          <a:bodyPr wrap="square" lIns="540000" tIns="432000" rIns="360000" bIns="540000"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2600" b="0" i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sv-SE" dirty="0" err="1"/>
              <a:t>Add</a:t>
            </a:r>
            <a:r>
              <a:rPr lang="sv-SE" dirty="0"/>
              <a:t> text</a:t>
            </a:r>
          </a:p>
        </p:txBody>
      </p:sp>
    </p:spTree>
    <p:extLst>
      <p:ext uri="{BB962C8B-B14F-4D97-AF65-F5344CB8AC3E}">
        <p14:creationId xmlns:p14="http://schemas.microsoft.com/office/powerpoint/2010/main" val="40265149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small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BA0ABDCC-D188-2F40-92DB-269FBA094F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188913"/>
            <a:ext cx="11807825" cy="6480175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E046CE9-72AE-E244-87D3-B62AED9EB8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75613" y="4695972"/>
            <a:ext cx="4116386" cy="1389681"/>
          </a:xfrm>
          <a:solidFill>
            <a:schemeClr val="bg1"/>
          </a:solidFill>
        </p:spPr>
        <p:txBody>
          <a:bodyPr wrap="square" lIns="540000" tIns="432000" rIns="360000" bIns="540000"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2600" b="0" i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sv-SE" dirty="0" err="1"/>
              <a:t>Add</a:t>
            </a:r>
            <a:r>
              <a:rPr lang="sv-SE" dirty="0"/>
              <a:t> text</a:t>
            </a:r>
          </a:p>
        </p:txBody>
      </p:sp>
    </p:spTree>
    <p:extLst>
      <p:ext uri="{BB962C8B-B14F-4D97-AF65-F5344CB8AC3E}">
        <p14:creationId xmlns:p14="http://schemas.microsoft.com/office/powerpoint/2010/main" val="32520629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6EFEA4A-5ABD-6A4D-88CB-42E58CB14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00" y="2785298"/>
            <a:ext cx="11088000" cy="615553"/>
          </a:xfrm>
        </p:spPr>
        <p:txBody>
          <a:bodyPr bIns="0" anchor="ctr" anchorCtr="0">
            <a:spAutoFit/>
          </a:bodyPr>
          <a:lstStyle>
            <a:lvl1pPr algn="ctr">
              <a:lnSpc>
                <a:spcPct val="10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095419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0B18F435-46A9-C944-B240-4AB68E50B421}"/>
              </a:ext>
            </a:extLst>
          </p:cNvPr>
          <p:cNvSpPr/>
          <p:nvPr userDrawn="1"/>
        </p:nvSpPr>
        <p:spPr>
          <a:xfrm>
            <a:off x="192088" y="187656"/>
            <a:ext cx="11807825" cy="64814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6EFEA4A-5ABD-6A4D-88CB-42E58CB14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00" y="2785298"/>
            <a:ext cx="11088000" cy="615553"/>
          </a:xfrm>
        </p:spPr>
        <p:txBody>
          <a:bodyPr bIns="0" anchor="ctr" anchorCtr="0">
            <a:spAutoFit/>
          </a:bodyPr>
          <a:lstStyle>
            <a:lvl1pPr algn="ctr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192832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B3015678-1B21-F548-AB9E-9C139C0F75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188913"/>
            <a:ext cx="3924300" cy="324008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5" name="Platshållare för bild 3">
            <a:extLst>
              <a:ext uri="{FF2B5EF4-FFF2-40B4-BE49-F238E27FC236}">
                <a16:creationId xmlns:a16="http://schemas.microsoft.com/office/drawing/2014/main" id="{8AF7B282-EE79-CC45-BF9C-0671C9A487D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16388" y="188913"/>
            <a:ext cx="3959224" cy="324008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6" name="Platshållare för bild 3">
            <a:extLst>
              <a:ext uri="{FF2B5EF4-FFF2-40B4-BE49-F238E27FC236}">
                <a16:creationId xmlns:a16="http://schemas.microsoft.com/office/drawing/2014/main" id="{F692A12B-7004-EE49-9971-D747A70447C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75612" y="188913"/>
            <a:ext cx="3924302" cy="324008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v-SE"/>
          </a:p>
        </p:txBody>
      </p:sp>
      <p:sp>
        <p:nvSpPr>
          <p:cNvPr id="14" name="Platshållare för bild 3">
            <a:extLst>
              <a:ext uri="{FF2B5EF4-FFF2-40B4-BE49-F238E27FC236}">
                <a16:creationId xmlns:a16="http://schemas.microsoft.com/office/drawing/2014/main" id="{7D21BC8F-843D-4545-8437-C52123F558E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75612" y="3428999"/>
            <a:ext cx="3924302" cy="324008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v-SE"/>
          </a:p>
        </p:txBody>
      </p:sp>
      <p:sp>
        <p:nvSpPr>
          <p:cNvPr id="15" name="Platshållare för bild 3">
            <a:extLst>
              <a:ext uri="{FF2B5EF4-FFF2-40B4-BE49-F238E27FC236}">
                <a16:creationId xmlns:a16="http://schemas.microsoft.com/office/drawing/2014/main" id="{0DB67BB7-8CB4-5046-8AC2-E508709ACA0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92088" y="3428998"/>
            <a:ext cx="3924300" cy="324008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16" name="Platshållare för bild 3">
            <a:extLst>
              <a:ext uri="{FF2B5EF4-FFF2-40B4-BE49-F238E27FC236}">
                <a16:creationId xmlns:a16="http://schemas.microsoft.com/office/drawing/2014/main" id="{04D25F2B-1A76-3943-8341-1E952FF295D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116388" y="3428997"/>
            <a:ext cx="3959224" cy="324008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21010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on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objekt 17">
            <a:extLst>
              <a:ext uri="{FF2B5EF4-FFF2-40B4-BE49-F238E27FC236}">
                <a16:creationId xmlns:a16="http://schemas.microsoft.com/office/drawing/2014/main" id="{B9FAF899-14FA-F046-96DB-82762ED410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410" b="15718"/>
          <a:stretch/>
        </p:blipFill>
        <p:spPr>
          <a:xfrm>
            <a:off x="192088" y="188913"/>
            <a:ext cx="11807825" cy="6480175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CC78BE5A-F044-6E4A-86D0-B28B85339425}"/>
              </a:ext>
            </a:extLst>
          </p:cNvPr>
          <p:cNvSpPr/>
          <p:nvPr userDrawn="1"/>
        </p:nvSpPr>
        <p:spPr>
          <a:xfrm>
            <a:off x="5439210" y="1484556"/>
            <a:ext cx="6752790" cy="2592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4BB7ED9B-1D2D-7541-ABE9-750F505D44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54313" y="3499576"/>
            <a:ext cx="6145601" cy="349418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400" b="1" cap="all" spc="50" baseline="0">
                <a:solidFill>
                  <a:schemeClr val="accent1"/>
                </a:solidFill>
              </a:defRPr>
            </a:lvl1pPr>
          </a:lstStyle>
          <a:p>
            <a:r>
              <a:rPr lang="sv-SE" dirty="0" err="1"/>
              <a:t>Subtitle</a:t>
            </a:r>
            <a:r>
              <a:rPr lang="sv-SE" dirty="0"/>
              <a:t>, </a:t>
            </a:r>
            <a:r>
              <a:rPr lang="sv-SE" dirty="0" err="1"/>
              <a:t>name</a:t>
            </a:r>
            <a:r>
              <a:rPr lang="sv-SE" dirty="0"/>
              <a:t>, institution, </a:t>
            </a:r>
            <a:r>
              <a:rPr lang="sv-SE" dirty="0" err="1"/>
              <a:t>year</a:t>
            </a:r>
            <a:r>
              <a:rPr lang="sv-SE" dirty="0"/>
              <a:t> </a:t>
            </a:r>
            <a:r>
              <a:rPr lang="sv-SE" dirty="0" err="1"/>
              <a:t>etc</a:t>
            </a:r>
            <a:endParaRPr lang="sv-SE" dirty="0"/>
          </a:p>
        </p:txBody>
      </p:sp>
      <p:cxnSp>
        <p:nvCxnSpPr>
          <p:cNvPr id="7" name="Rak 6">
            <a:extLst>
              <a:ext uri="{FF2B5EF4-FFF2-40B4-BE49-F238E27FC236}">
                <a16:creationId xmlns:a16="http://schemas.microsoft.com/office/drawing/2014/main" id="{6EB25FC1-ABE1-A344-8F65-DA7EE26B4227}"/>
              </a:ext>
            </a:extLst>
          </p:cNvPr>
          <p:cNvCxnSpPr>
            <a:cxnSpLocks/>
          </p:cNvCxnSpPr>
          <p:nvPr userDrawn="1"/>
        </p:nvCxnSpPr>
        <p:spPr>
          <a:xfrm>
            <a:off x="5854930" y="3353694"/>
            <a:ext cx="6144864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ktangel 2">
            <a:extLst>
              <a:ext uri="{FF2B5EF4-FFF2-40B4-BE49-F238E27FC236}">
                <a16:creationId xmlns:a16="http://schemas.microsoft.com/office/drawing/2014/main" id="{1E6DED82-8490-6141-A0AD-5A832A551408}"/>
              </a:ext>
            </a:extLst>
          </p:cNvPr>
          <p:cNvSpPr/>
          <p:nvPr userDrawn="1"/>
        </p:nvSpPr>
        <p:spPr>
          <a:xfrm>
            <a:off x="135627" y="123307"/>
            <a:ext cx="4264252" cy="2566105"/>
          </a:xfrm>
          <a:custGeom>
            <a:avLst/>
            <a:gdLst>
              <a:gd name="connsiteX0" fmla="*/ 0 w 4488028"/>
              <a:gd name="connsiteY0" fmla="*/ 0 h 2937993"/>
              <a:gd name="connsiteX1" fmla="*/ 4488028 w 4488028"/>
              <a:gd name="connsiteY1" fmla="*/ 0 h 2937993"/>
              <a:gd name="connsiteX2" fmla="*/ 4488028 w 4488028"/>
              <a:gd name="connsiteY2" fmla="*/ 2937993 h 2937993"/>
              <a:gd name="connsiteX3" fmla="*/ 0 w 4488028"/>
              <a:gd name="connsiteY3" fmla="*/ 2937993 h 2937993"/>
              <a:gd name="connsiteX4" fmla="*/ 0 w 4488028"/>
              <a:gd name="connsiteY4" fmla="*/ 0 h 2937993"/>
              <a:gd name="connsiteX0" fmla="*/ 0 w 4488028"/>
              <a:gd name="connsiteY0" fmla="*/ 0 h 2937993"/>
              <a:gd name="connsiteX1" fmla="*/ 4488028 w 4488028"/>
              <a:gd name="connsiteY1" fmla="*/ 0 h 2937993"/>
              <a:gd name="connsiteX2" fmla="*/ 0 w 4488028"/>
              <a:gd name="connsiteY2" fmla="*/ 2937993 h 2937993"/>
              <a:gd name="connsiteX3" fmla="*/ 0 w 4488028"/>
              <a:gd name="connsiteY3" fmla="*/ 0 h 2937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88028" h="2937993">
                <a:moveTo>
                  <a:pt x="0" y="0"/>
                </a:moveTo>
                <a:lnTo>
                  <a:pt x="4488028" y="0"/>
                </a:lnTo>
                <a:lnTo>
                  <a:pt x="0" y="2937993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41000">
                <a:srgbClr val="FFFFFF">
                  <a:alpha val="76000"/>
                </a:srgbClr>
              </a:gs>
              <a:gs pos="50000">
                <a:srgbClr val="FFFFFF">
                  <a:alpha val="0"/>
                </a:srgbClr>
              </a:gs>
            </a:gsLst>
            <a:lin ang="3480000" scaled="0"/>
            <a:tileRect/>
          </a:gradFill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16" name="Platshållare för text 5">
            <a:extLst>
              <a:ext uri="{FF2B5EF4-FFF2-40B4-BE49-F238E27FC236}">
                <a16:creationId xmlns:a16="http://schemas.microsoft.com/office/drawing/2014/main" id="{5BBB7449-938C-6A43-9399-7732AEF0CA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54312" y="1770288"/>
            <a:ext cx="6145601" cy="1477328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800" b="0" i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sv-SE" dirty="0" err="1"/>
              <a:t>Title</a:t>
            </a:r>
            <a:r>
              <a:rPr lang="sv-SE" dirty="0"/>
              <a:t> </a:t>
            </a:r>
            <a:r>
              <a:rPr lang="sv-SE" dirty="0" err="1"/>
              <a:t>slide</a:t>
            </a:r>
            <a:r>
              <a:rPr lang="sv-SE" dirty="0"/>
              <a:t> for </a:t>
            </a:r>
            <a:r>
              <a:rPr lang="sv-SE" dirty="0" err="1"/>
              <a:t>longer</a:t>
            </a:r>
            <a:r>
              <a:rPr lang="sv-SE" dirty="0"/>
              <a:t> </a:t>
            </a:r>
            <a:r>
              <a:rPr lang="sv-SE" dirty="0" err="1"/>
              <a:t>titles</a:t>
            </a:r>
            <a:endParaRPr lang="sv-SE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3D946A34-F6D8-4B44-9644-EC06EE3B26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4475" y="4227755"/>
            <a:ext cx="2817525" cy="2630245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E0901FA8-8865-8D44-9366-91F895494B9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918" y="353138"/>
            <a:ext cx="743917" cy="99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0488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lag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B3015678-1B21-F548-AB9E-9C139C0F75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188913"/>
            <a:ext cx="3924300" cy="324008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5" name="Platshållare för bild 3">
            <a:extLst>
              <a:ext uri="{FF2B5EF4-FFF2-40B4-BE49-F238E27FC236}">
                <a16:creationId xmlns:a16="http://schemas.microsoft.com/office/drawing/2014/main" id="{8AF7B282-EE79-CC45-BF9C-0671C9A487D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16388" y="188913"/>
            <a:ext cx="3959224" cy="324008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6" name="Platshållare för bild 3">
            <a:extLst>
              <a:ext uri="{FF2B5EF4-FFF2-40B4-BE49-F238E27FC236}">
                <a16:creationId xmlns:a16="http://schemas.microsoft.com/office/drawing/2014/main" id="{F692A12B-7004-EE49-9971-D747A70447C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75612" y="188913"/>
            <a:ext cx="3924302" cy="324008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v-SE"/>
          </a:p>
        </p:txBody>
      </p:sp>
      <p:sp>
        <p:nvSpPr>
          <p:cNvPr id="14" name="Platshållare för bild 3">
            <a:extLst>
              <a:ext uri="{FF2B5EF4-FFF2-40B4-BE49-F238E27FC236}">
                <a16:creationId xmlns:a16="http://schemas.microsoft.com/office/drawing/2014/main" id="{7D21BC8F-843D-4545-8437-C52123F558E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75612" y="3428999"/>
            <a:ext cx="3924302" cy="324008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v-SE"/>
          </a:p>
        </p:txBody>
      </p:sp>
      <p:sp>
        <p:nvSpPr>
          <p:cNvPr id="15" name="Platshållare för bild 3">
            <a:extLst>
              <a:ext uri="{FF2B5EF4-FFF2-40B4-BE49-F238E27FC236}">
                <a16:creationId xmlns:a16="http://schemas.microsoft.com/office/drawing/2014/main" id="{0DB67BB7-8CB4-5046-8AC2-E508709ACA0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92088" y="3428998"/>
            <a:ext cx="3924300" cy="324008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A506083C-36FA-EA41-9374-E68FDA30D00D}"/>
              </a:ext>
            </a:extLst>
          </p:cNvPr>
          <p:cNvSpPr/>
          <p:nvPr userDrawn="1"/>
        </p:nvSpPr>
        <p:spPr>
          <a:xfrm>
            <a:off x="4116388" y="3429000"/>
            <a:ext cx="3959224" cy="32400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C83528AA-43AE-E741-8458-7453693CEC7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16388" y="4168939"/>
            <a:ext cx="3959225" cy="1387559"/>
          </a:xfrm>
        </p:spPr>
        <p:txBody>
          <a:bodyPr lIns="468000" rIns="432000" anchor="ctr" anchorCtr="0">
            <a:spAutoFit/>
          </a:bodyPr>
          <a:lstStyle>
            <a:lvl1pPr marL="0" indent="0">
              <a:spcBef>
                <a:spcPts val="0"/>
              </a:spcBef>
              <a:buNone/>
              <a:defRPr sz="2800"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sv-SE" dirty="0" err="1"/>
              <a:t>Use</a:t>
            </a:r>
            <a:r>
              <a:rPr lang="sv-SE" dirty="0"/>
              <a:t> </a:t>
            </a:r>
            <a:r>
              <a:rPr lang="sv-SE" dirty="0" err="1"/>
              <a:t>this</a:t>
            </a:r>
            <a:r>
              <a:rPr lang="sv-SE" dirty="0"/>
              <a:t> template </a:t>
            </a:r>
            <a:r>
              <a:rPr lang="sv-SE" dirty="0" err="1"/>
              <a:t>when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need</a:t>
            </a:r>
            <a:r>
              <a:rPr lang="sv-SE" dirty="0"/>
              <a:t> text </a:t>
            </a:r>
            <a:r>
              <a:rPr lang="sv-SE" dirty="0" err="1"/>
              <a:t>with</a:t>
            </a:r>
            <a:r>
              <a:rPr lang="sv-SE" dirty="0"/>
              <a:t> a collage</a:t>
            </a:r>
          </a:p>
        </p:txBody>
      </p:sp>
    </p:spTree>
    <p:extLst>
      <p:ext uri="{BB962C8B-B14F-4D97-AF65-F5344CB8AC3E}">
        <p14:creationId xmlns:p14="http://schemas.microsoft.com/office/powerpoint/2010/main" val="25780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lage + tex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B3015678-1B21-F548-AB9E-9C139C0F75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188913"/>
            <a:ext cx="3924300" cy="324008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5" name="Platshållare för bild 3">
            <a:extLst>
              <a:ext uri="{FF2B5EF4-FFF2-40B4-BE49-F238E27FC236}">
                <a16:creationId xmlns:a16="http://schemas.microsoft.com/office/drawing/2014/main" id="{8AF7B282-EE79-CC45-BF9C-0671C9A487D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16388" y="188913"/>
            <a:ext cx="3959224" cy="324008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6" name="Platshållare för bild 3">
            <a:extLst>
              <a:ext uri="{FF2B5EF4-FFF2-40B4-BE49-F238E27FC236}">
                <a16:creationId xmlns:a16="http://schemas.microsoft.com/office/drawing/2014/main" id="{F692A12B-7004-EE49-9971-D747A70447C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75612" y="188913"/>
            <a:ext cx="3924302" cy="324008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v-SE"/>
          </a:p>
        </p:txBody>
      </p:sp>
      <p:sp>
        <p:nvSpPr>
          <p:cNvPr id="14" name="Platshållare för bild 3">
            <a:extLst>
              <a:ext uri="{FF2B5EF4-FFF2-40B4-BE49-F238E27FC236}">
                <a16:creationId xmlns:a16="http://schemas.microsoft.com/office/drawing/2014/main" id="{7D21BC8F-843D-4545-8437-C52123F558E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75612" y="3428999"/>
            <a:ext cx="3924302" cy="324008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v-SE"/>
          </a:p>
        </p:txBody>
      </p:sp>
      <p:sp>
        <p:nvSpPr>
          <p:cNvPr id="15" name="Platshållare för bild 3">
            <a:extLst>
              <a:ext uri="{FF2B5EF4-FFF2-40B4-BE49-F238E27FC236}">
                <a16:creationId xmlns:a16="http://schemas.microsoft.com/office/drawing/2014/main" id="{0DB67BB7-8CB4-5046-8AC2-E508709ACA0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92088" y="3428998"/>
            <a:ext cx="3924300" cy="324008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A506083C-36FA-EA41-9374-E68FDA30D00D}"/>
              </a:ext>
            </a:extLst>
          </p:cNvPr>
          <p:cNvSpPr/>
          <p:nvPr userDrawn="1"/>
        </p:nvSpPr>
        <p:spPr>
          <a:xfrm>
            <a:off x="4116388" y="3429000"/>
            <a:ext cx="3959224" cy="3240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C83528AA-43AE-E741-8458-7453693CEC7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16388" y="4168939"/>
            <a:ext cx="3959225" cy="1387559"/>
          </a:xfrm>
        </p:spPr>
        <p:txBody>
          <a:bodyPr lIns="468000" rIns="432000" anchor="ctr" anchorCtr="0">
            <a:spAutoFit/>
          </a:bodyPr>
          <a:lstStyle>
            <a:lvl1pPr marL="0" indent="0">
              <a:spcBef>
                <a:spcPts val="0"/>
              </a:spcBef>
              <a:buNone/>
              <a:defRPr sz="2800"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sv-SE" dirty="0" err="1"/>
              <a:t>Use</a:t>
            </a:r>
            <a:r>
              <a:rPr lang="sv-SE" dirty="0"/>
              <a:t> </a:t>
            </a:r>
            <a:r>
              <a:rPr lang="sv-SE" dirty="0" err="1"/>
              <a:t>this</a:t>
            </a:r>
            <a:r>
              <a:rPr lang="sv-SE" dirty="0"/>
              <a:t> template </a:t>
            </a:r>
            <a:r>
              <a:rPr lang="sv-SE" dirty="0" err="1"/>
              <a:t>when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need</a:t>
            </a:r>
            <a:r>
              <a:rPr lang="sv-SE" dirty="0"/>
              <a:t> text </a:t>
            </a:r>
            <a:r>
              <a:rPr lang="sv-SE" dirty="0" err="1"/>
              <a:t>with</a:t>
            </a:r>
            <a:r>
              <a:rPr lang="sv-SE" dirty="0"/>
              <a:t> a collage</a:t>
            </a:r>
          </a:p>
        </p:txBody>
      </p:sp>
    </p:spTree>
    <p:extLst>
      <p:ext uri="{BB962C8B-B14F-4D97-AF65-F5344CB8AC3E}">
        <p14:creationId xmlns:p14="http://schemas.microsoft.com/office/powerpoint/2010/main" val="29256798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69140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C2D49690-CB75-264D-B6CD-F57BA40AFB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6537" y="1556180"/>
            <a:ext cx="1978925" cy="264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279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objekt 14">
            <a:extLst>
              <a:ext uri="{FF2B5EF4-FFF2-40B4-BE49-F238E27FC236}">
                <a16:creationId xmlns:a16="http://schemas.microsoft.com/office/drawing/2014/main" id="{5B9A4053-2FB8-3342-B60D-7FC2648537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880" t="26162"/>
          <a:stretch/>
        </p:blipFill>
        <p:spPr>
          <a:xfrm>
            <a:off x="192088" y="188912"/>
            <a:ext cx="11807825" cy="6480175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CC78BE5A-F044-6E4A-86D0-B28B85339425}"/>
              </a:ext>
            </a:extLst>
          </p:cNvPr>
          <p:cNvSpPr/>
          <p:nvPr userDrawn="1"/>
        </p:nvSpPr>
        <p:spPr>
          <a:xfrm>
            <a:off x="6746488" y="1484556"/>
            <a:ext cx="5445512" cy="1302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A73B72C7-EA56-AA4A-8362-7A93E61ED5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32277" y="1522858"/>
            <a:ext cx="4967636" cy="63976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4800" b="0" i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sv-SE" dirty="0" err="1"/>
              <a:t>Single</a:t>
            </a:r>
            <a:r>
              <a:rPr lang="sv-SE" dirty="0"/>
              <a:t> </a:t>
            </a:r>
            <a:r>
              <a:rPr lang="sv-SE" dirty="0" err="1"/>
              <a:t>line</a:t>
            </a:r>
            <a:r>
              <a:rPr lang="sv-SE" dirty="0"/>
              <a:t> </a:t>
            </a:r>
            <a:r>
              <a:rPr lang="sv-SE" dirty="0" err="1"/>
              <a:t>title</a:t>
            </a:r>
            <a:endParaRPr lang="sv-SE" dirty="0"/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4BB7ED9B-1D2D-7541-ABE9-750F505D44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276" y="2430010"/>
            <a:ext cx="4967637" cy="349418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400" b="1" cap="all" spc="50" baseline="0">
                <a:solidFill>
                  <a:schemeClr val="accent1"/>
                </a:solidFill>
              </a:defRPr>
            </a:lvl1pPr>
          </a:lstStyle>
          <a:p>
            <a:r>
              <a:rPr lang="sv-SE" dirty="0" err="1"/>
              <a:t>Subtitle</a:t>
            </a:r>
            <a:r>
              <a:rPr lang="sv-SE" dirty="0"/>
              <a:t>, </a:t>
            </a:r>
            <a:r>
              <a:rPr lang="sv-SE" dirty="0" err="1"/>
              <a:t>name</a:t>
            </a:r>
            <a:r>
              <a:rPr lang="sv-SE" dirty="0"/>
              <a:t>, institution, </a:t>
            </a:r>
            <a:r>
              <a:rPr lang="sv-SE" dirty="0" err="1"/>
              <a:t>year</a:t>
            </a:r>
            <a:r>
              <a:rPr lang="sv-SE" dirty="0"/>
              <a:t> </a:t>
            </a:r>
            <a:r>
              <a:rPr lang="sv-SE" dirty="0" err="1"/>
              <a:t>etc</a:t>
            </a:r>
            <a:endParaRPr lang="sv-SE" dirty="0"/>
          </a:p>
        </p:txBody>
      </p:sp>
      <p:cxnSp>
        <p:nvCxnSpPr>
          <p:cNvPr id="7" name="Rak 6">
            <a:extLst>
              <a:ext uri="{FF2B5EF4-FFF2-40B4-BE49-F238E27FC236}">
                <a16:creationId xmlns:a16="http://schemas.microsoft.com/office/drawing/2014/main" id="{6EB25FC1-ABE1-A344-8F65-DA7EE26B4227}"/>
              </a:ext>
            </a:extLst>
          </p:cNvPr>
          <p:cNvCxnSpPr>
            <a:cxnSpLocks/>
          </p:cNvCxnSpPr>
          <p:nvPr userDrawn="1"/>
        </p:nvCxnSpPr>
        <p:spPr>
          <a:xfrm>
            <a:off x="7032277" y="2313232"/>
            <a:ext cx="4967636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ktangel 2">
            <a:extLst>
              <a:ext uri="{FF2B5EF4-FFF2-40B4-BE49-F238E27FC236}">
                <a16:creationId xmlns:a16="http://schemas.microsoft.com/office/drawing/2014/main" id="{5EA01DBB-6763-8B49-8D7A-51A30C118D29}"/>
              </a:ext>
            </a:extLst>
          </p:cNvPr>
          <p:cNvSpPr/>
          <p:nvPr userDrawn="1"/>
        </p:nvSpPr>
        <p:spPr>
          <a:xfrm>
            <a:off x="135627" y="123307"/>
            <a:ext cx="4264252" cy="2566105"/>
          </a:xfrm>
          <a:custGeom>
            <a:avLst/>
            <a:gdLst>
              <a:gd name="connsiteX0" fmla="*/ 0 w 4488028"/>
              <a:gd name="connsiteY0" fmla="*/ 0 h 2937993"/>
              <a:gd name="connsiteX1" fmla="*/ 4488028 w 4488028"/>
              <a:gd name="connsiteY1" fmla="*/ 0 h 2937993"/>
              <a:gd name="connsiteX2" fmla="*/ 4488028 w 4488028"/>
              <a:gd name="connsiteY2" fmla="*/ 2937993 h 2937993"/>
              <a:gd name="connsiteX3" fmla="*/ 0 w 4488028"/>
              <a:gd name="connsiteY3" fmla="*/ 2937993 h 2937993"/>
              <a:gd name="connsiteX4" fmla="*/ 0 w 4488028"/>
              <a:gd name="connsiteY4" fmla="*/ 0 h 2937993"/>
              <a:gd name="connsiteX0" fmla="*/ 0 w 4488028"/>
              <a:gd name="connsiteY0" fmla="*/ 0 h 2937993"/>
              <a:gd name="connsiteX1" fmla="*/ 4488028 w 4488028"/>
              <a:gd name="connsiteY1" fmla="*/ 0 h 2937993"/>
              <a:gd name="connsiteX2" fmla="*/ 0 w 4488028"/>
              <a:gd name="connsiteY2" fmla="*/ 2937993 h 2937993"/>
              <a:gd name="connsiteX3" fmla="*/ 0 w 4488028"/>
              <a:gd name="connsiteY3" fmla="*/ 0 h 2937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88028" h="2937993">
                <a:moveTo>
                  <a:pt x="0" y="0"/>
                </a:moveTo>
                <a:lnTo>
                  <a:pt x="4488028" y="0"/>
                </a:lnTo>
                <a:lnTo>
                  <a:pt x="0" y="2937993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41000">
                <a:srgbClr val="FFFFFF">
                  <a:alpha val="76000"/>
                </a:srgbClr>
              </a:gs>
              <a:gs pos="50000">
                <a:srgbClr val="FFFFFF">
                  <a:alpha val="0"/>
                </a:srgbClr>
              </a:gs>
            </a:gsLst>
            <a:lin ang="3480000" scaled="0"/>
            <a:tileRect/>
          </a:gradFill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C415B4A6-D08E-A042-B618-42DCBA34730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4475" y="4227755"/>
            <a:ext cx="2817525" cy="2630245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D2264125-DB73-934F-8211-817C48BDAD8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918" y="353138"/>
            <a:ext cx="743917" cy="99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975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 lon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CA68FF1B-1C06-CA49-B707-224374E3E5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880" t="26162"/>
          <a:stretch/>
        </p:blipFill>
        <p:spPr>
          <a:xfrm>
            <a:off x="192088" y="188912"/>
            <a:ext cx="11807825" cy="6480175"/>
          </a:xfrm>
          <a:prstGeom prst="rect">
            <a:avLst/>
          </a:prstGeom>
        </p:spPr>
      </p:pic>
      <p:sp>
        <p:nvSpPr>
          <p:cNvPr id="14" name="Rektangel 2">
            <a:extLst>
              <a:ext uri="{FF2B5EF4-FFF2-40B4-BE49-F238E27FC236}">
                <a16:creationId xmlns:a16="http://schemas.microsoft.com/office/drawing/2014/main" id="{6E5E56F6-6C7B-2245-B979-DB25CD85D916}"/>
              </a:ext>
            </a:extLst>
          </p:cNvPr>
          <p:cNvSpPr/>
          <p:nvPr userDrawn="1"/>
        </p:nvSpPr>
        <p:spPr>
          <a:xfrm>
            <a:off x="135627" y="123307"/>
            <a:ext cx="4264252" cy="2566105"/>
          </a:xfrm>
          <a:custGeom>
            <a:avLst/>
            <a:gdLst>
              <a:gd name="connsiteX0" fmla="*/ 0 w 4488028"/>
              <a:gd name="connsiteY0" fmla="*/ 0 h 2937993"/>
              <a:gd name="connsiteX1" fmla="*/ 4488028 w 4488028"/>
              <a:gd name="connsiteY1" fmla="*/ 0 h 2937993"/>
              <a:gd name="connsiteX2" fmla="*/ 4488028 w 4488028"/>
              <a:gd name="connsiteY2" fmla="*/ 2937993 h 2937993"/>
              <a:gd name="connsiteX3" fmla="*/ 0 w 4488028"/>
              <a:gd name="connsiteY3" fmla="*/ 2937993 h 2937993"/>
              <a:gd name="connsiteX4" fmla="*/ 0 w 4488028"/>
              <a:gd name="connsiteY4" fmla="*/ 0 h 2937993"/>
              <a:gd name="connsiteX0" fmla="*/ 0 w 4488028"/>
              <a:gd name="connsiteY0" fmla="*/ 0 h 2937993"/>
              <a:gd name="connsiteX1" fmla="*/ 4488028 w 4488028"/>
              <a:gd name="connsiteY1" fmla="*/ 0 h 2937993"/>
              <a:gd name="connsiteX2" fmla="*/ 0 w 4488028"/>
              <a:gd name="connsiteY2" fmla="*/ 2937993 h 2937993"/>
              <a:gd name="connsiteX3" fmla="*/ 0 w 4488028"/>
              <a:gd name="connsiteY3" fmla="*/ 0 h 2937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88028" h="2937993">
                <a:moveTo>
                  <a:pt x="0" y="0"/>
                </a:moveTo>
                <a:lnTo>
                  <a:pt x="4488028" y="0"/>
                </a:lnTo>
                <a:lnTo>
                  <a:pt x="0" y="2937993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41000">
                <a:srgbClr val="FFFFFF">
                  <a:alpha val="76000"/>
                </a:srgbClr>
              </a:gs>
              <a:gs pos="50000">
                <a:srgbClr val="FFFFFF">
                  <a:alpha val="0"/>
                </a:srgbClr>
              </a:gs>
            </a:gsLst>
            <a:lin ang="3480000" scaled="0"/>
            <a:tileRect/>
          </a:gradFill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CC78BE5A-F044-6E4A-86D0-B28B85339425}"/>
              </a:ext>
            </a:extLst>
          </p:cNvPr>
          <p:cNvSpPr/>
          <p:nvPr userDrawn="1"/>
        </p:nvSpPr>
        <p:spPr>
          <a:xfrm>
            <a:off x="5439210" y="1484556"/>
            <a:ext cx="6752790" cy="2592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4BB7ED9B-1D2D-7541-ABE9-750F505D44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54313" y="3499576"/>
            <a:ext cx="6145601" cy="349418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400" b="1" cap="all" spc="50" baseline="0">
                <a:solidFill>
                  <a:schemeClr val="accent1"/>
                </a:solidFill>
              </a:defRPr>
            </a:lvl1pPr>
          </a:lstStyle>
          <a:p>
            <a:r>
              <a:rPr lang="sv-SE" dirty="0" err="1"/>
              <a:t>Subtitle</a:t>
            </a:r>
            <a:r>
              <a:rPr lang="sv-SE" dirty="0"/>
              <a:t>, </a:t>
            </a:r>
            <a:r>
              <a:rPr lang="sv-SE" dirty="0" err="1"/>
              <a:t>name</a:t>
            </a:r>
            <a:r>
              <a:rPr lang="sv-SE" dirty="0"/>
              <a:t>, institution, </a:t>
            </a:r>
            <a:r>
              <a:rPr lang="sv-SE" dirty="0" err="1"/>
              <a:t>year</a:t>
            </a:r>
            <a:r>
              <a:rPr lang="sv-SE" dirty="0"/>
              <a:t> </a:t>
            </a:r>
            <a:r>
              <a:rPr lang="sv-SE" dirty="0" err="1"/>
              <a:t>etc</a:t>
            </a:r>
            <a:endParaRPr lang="sv-SE" dirty="0"/>
          </a:p>
        </p:txBody>
      </p:sp>
      <p:cxnSp>
        <p:nvCxnSpPr>
          <p:cNvPr id="7" name="Rak 6">
            <a:extLst>
              <a:ext uri="{FF2B5EF4-FFF2-40B4-BE49-F238E27FC236}">
                <a16:creationId xmlns:a16="http://schemas.microsoft.com/office/drawing/2014/main" id="{6EB25FC1-ABE1-A344-8F65-DA7EE26B4227}"/>
              </a:ext>
            </a:extLst>
          </p:cNvPr>
          <p:cNvCxnSpPr>
            <a:cxnSpLocks/>
          </p:cNvCxnSpPr>
          <p:nvPr userDrawn="1"/>
        </p:nvCxnSpPr>
        <p:spPr>
          <a:xfrm>
            <a:off x="5854930" y="3353694"/>
            <a:ext cx="6144864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latshållare för text 5">
            <a:extLst>
              <a:ext uri="{FF2B5EF4-FFF2-40B4-BE49-F238E27FC236}">
                <a16:creationId xmlns:a16="http://schemas.microsoft.com/office/drawing/2014/main" id="{5BBB7449-938C-6A43-9399-7732AEF0CA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54312" y="1770288"/>
            <a:ext cx="6145601" cy="1477328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800" b="0" i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sv-SE" dirty="0" err="1"/>
              <a:t>Title</a:t>
            </a:r>
            <a:r>
              <a:rPr lang="sv-SE" dirty="0"/>
              <a:t> </a:t>
            </a:r>
            <a:r>
              <a:rPr lang="sv-SE" dirty="0" err="1"/>
              <a:t>slide</a:t>
            </a:r>
            <a:r>
              <a:rPr lang="sv-SE" dirty="0"/>
              <a:t> for </a:t>
            </a:r>
            <a:r>
              <a:rPr lang="sv-SE" dirty="0" err="1"/>
              <a:t>longer</a:t>
            </a:r>
            <a:r>
              <a:rPr lang="sv-SE" dirty="0"/>
              <a:t> </a:t>
            </a:r>
            <a:r>
              <a:rPr lang="sv-SE" dirty="0" err="1"/>
              <a:t>titles</a:t>
            </a:r>
            <a:endParaRPr lang="sv-SE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3D946A34-F6D8-4B44-9644-EC06EE3B26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4475" y="4227755"/>
            <a:ext cx="2817525" cy="2630245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E0901FA8-8865-8D44-9366-91F895494B9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918" y="353138"/>
            <a:ext cx="743917" cy="99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525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D45B8D96-1020-8140-88A6-E5094E8550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261" t="19608" b="8271"/>
          <a:stretch/>
        </p:blipFill>
        <p:spPr>
          <a:xfrm>
            <a:off x="192088" y="188913"/>
            <a:ext cx="11807825" cy="6480175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CC78BE5A-F044-6E4A-86D0-B28B85339425}"/>
              </a:ext>
            </a:extLst>
          </p:cNvPr>
          <p:cNvSpPr/>
          <p:nvPr userDrawn="1"/>
        </p:nvSpPr>
        <p:spPr>
          <a:xfrm>
            <a:off x="6746488" y="1484556"/>
            <a:ext cx="5445512" cy="1302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A73B72C7-EA56-AA4A-8362-7A93E61ED5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32277" y="1522858"/>
            <a:ext cx="4967636" cy="63976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4800" b="0" i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sv-SE" dirty="0" err="1"/>
              <a:t>Single</a:t>
            </a:r>
            <a:r>
              <a:rPr lang="sv-SE" dirty="0"/>
              <a:t> </a:t>
            </a:r>
            <a:r>
              <a:rPr lang="sv-SE" dirty="0" err="1"/>
              <a:t>line</a:t>
            </a:r>
            <a:r>
              <a:rPr lang="sv-SE" dirty="0"/>
              <a:t> </a:t>
            </a:r>
            <a:r>
              <a:rPr lang="sv-SE" dirty="0" err="1"/>
              <a:t>title</a:t>
            </a:r>
            <a:endParaRPr lang="sv-SE" dirty="0"/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4BB7ED9B-1D2D-7541-ABE9-750F505D44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276" y="2430010"/>
            <a:ext cx="4967637" cy="349418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400" b="1" cap="all" spc="50" baseline="0">
                <a:solidFill>
                  <a:schemeClr val="accent1"/>
                </a:solidFill>
              </a:defRPr>
            </a:lvl1pPr>
          </a:lstStyle>
          <a:p>
            <a:r>
              <a:rPr lang="sv-SE" dirty="0" err="1"/>
              <a:t>Subtitle</a:t>
            </a:r>
            <a:r>
              <a:rPr lang="sv-SE" dirty="0"/>
              <a:t>, </a:t>
            </a:r>
            <a:r>
              <a:rPr lang="sv-SE" dirty="0" err="1"/>
              <a:t>name</a:t>
            </a:r>
            <a:r>
              <a:rPr lang="sv-SE" dirty="0"/>
              <a:t>, institution, </a:t>
            </a:r>
            <a:r>
              <a:rPr lang="sv-SE" dirty="0" err="1"/>
              <a:t>year</a:t>
            </a:r>
            <a:r>
              <a:rPr lang="sv-SE" dirty="0"/>
              <a:t> </a:t>
            </a:r>
            <a:r>
              <a:rPr lang="sv-SE" dirty="0" err="1"/>
              <a:t>etc</a:t>
            </a:r>
            <a:endParaRPr lang="sv-SE" dirty="0"/>
          </a:p>
        </p:txBody>
      </p:sp>
      <p:cxnSp>
        <p:nvCxnSpPr>
          <p:cNvPr id="7" name="Rak 6">
            <a:extLst>
              <a:ext uri="{FF2B5EF4-FFF2-40B4-BE49-F238E27FC236}">
                <a16:creationId xmlns:a16="http://schemas.microsoft.com/office/drawing/2014/main" id="{6EB25FC1-ABE1-A344-8F65-DA7EE26B4227}"/>
              </a:ext>
            </a:extLst>
          </p:cNvPr>
          <p:cNvCxnSpPr>
            <a:cxnSpLocks/>
          </p:cNvCxnSpPr>
          <p:nvPr userDrawn="1"/>
        </p:nvCxnSpPr>
        <p:spPr>
          <a:xfrm>
            <a:off x="7032277" y="2313232"/>
            <a:ext cx="4967636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C415B4A6-D08E-A042-B618-42DCBA34730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4475" y="4227755"/>
            <a:ext cx="2817525" cy="2630245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D2264125-DB73-934F-8211-817C48BDAD8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918" y="353138"/>
            <a:ext cx="743917" cy="99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09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 lon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FA4C043A-350B-C847-BAB1-F6399A0AFF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261" t="19608" b="8271"/>
          <a:stretch/>
        </p:blipFill>
        <p:spPr>
          <a:xfrm>
            <a:off x="192088" y="188913"/>
            <a:ext cx="11807825" cy="6480175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CC78BE5A-F044-6E4A-86D0-B28B85339425}"/>
              </a:ext>
            </a:extLst>
          </p:cNvPr>
          <p:cNvSpPr/>
          <p:nvPr userDrawn="1"/>
        </p:nvSpPr>
        <p:spPr>
          <a:xfrm>
            <a:off x="5439210" y="1484556"/>
            <a:ext cx="6752790" cy="2592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4BB7ED9B-1D2D-7541-ABE9-750F505D44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54313" y="3499576"/>
            <a:ext cx="6145601" cy="349418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400" b="1" cap="all" spc="50" baseline="0">
                <a:solidFill>
                  <a:schemeClr val="accent1"/>
                </a:solidFill>
              </a:defRPr>
            </a:lvl1pPr>
          </a:lstStyle>
          <a:p>
            <a:r>
              <a:rPr lang="sv-SE" dirty="0" err="1"/>
              <a:t>Subtitle</a:t>
            </a:r>
            <a:r>
              <a:rPr lang="sv-SE" dirty="0"/>
              <a:t>, </a:t>
            </a:r>
            <a:r>
              <a:rPr lang="sv-SE" dirty="0" err="1"/>
              <a:t>name</a:t>
            </a:r>
            <a:r>
              <a:rPr lang="sv-SE" dirty="0"/>
              <a:t>, institution, </a:t>
            </a:r>
            <a:r>
              <a:rPr lang="sv-SE" dirty="0" err="1"/>
              <a:t>year</a:t>
            </a:r>
            <a:r>
              <a:rPr lang="sv-SE" dirty="0"/>
              <a:t> </a:t>
            </a:r>
            <a:r>
              <a:rPr lang="sv-SE" dirty="0" err="1"/>
              <a:t>etc</a:t>
            </a:r>
            <a:endParaRPr lang="sv-SE" dirty="0"/>
          </a:p>
        </p:txBody>
      </p:sp>
      <p:cxnSp>
        <p:nvCxnSpPr>
          <p:cNvPr id="7" name="Rak 6">
            <a:extLst>
              <a:ext uri="{FF2B5EF4-FFF2-40B4-BE49-F238E27FC236}">
                <a16:creationId xmlns:a16="http://schemas.microsoft.com/office/drawing/2014/main" id="{6EB25FC1-ABE1-A344-8F65-DA7EE26B4227}"/>
              </a:ext>
            </a:extLst>
          </p:cNvPr>
          <p:cNvCxnSpPr>
            <a:cxnSpLocks/>
          </p:cNvCxnSpPr>
          <p:nvPr userDrawn="1"/>
        </p:nvCxnSpPr>
        <p:spPr>
          <a:xfrm>
            <a:off x="5854930" y="3353694"/>
            <a:ext cx="6144864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latshållare för text 5">
            <a:extLst>
              <a:ext uri="{FF2B5EF4-FFF2-40B4-BE49-F238E27FC236}">
                <a16:creationId xmlns:a16="http://schemas.microsoft.com/office/drawing/2014/main" id="{5BBB7449-938C-6A43-9399-7732AEF0CA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54312" y="1770288"/>
            <a:ext cx="6145601" cy="1477328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800" b="0" i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sv-SE" dirty="0" err="1"/>
              <a:t>Title</a:t>
            </a:r>
            <a:r>
              <a:rPr lang="sv-SE" dirty="0"/>
              <a:t> </a:t>
            </a:r>
            <a:r>
              <a:rPr lang="sv-SE" dirty="0" err="1"/>
              <a:t>slide</a:t>
            </a:r>
            <a:r>
              <a:rPr lang="sv-SE" dirty="0"/>
              <a:t> for </a:t>
            </a:r>
            <a:r>
              <a:rPr lang="sv-SE" dirty="0" err="1"/>
              <a:t>longer</a:t>
            </a:r>
            <a:r>
              <a:rPr lang="sv-SE" dirty="0"/>
              <a:t> </a:t>
            </a:r>
            <a:r>
              <a:rPr lang="sv-SE" dirty="0" err="1"/>
              <a:t>titles</a:t>
            </a:r>
            <a:endParaRPr lang="sv-SE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3D946A34-F6D8-4B44-9644-EC06EE3B26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4475" y="4227755"/>
            <a:ext cx="2817525" cy="2630245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E0901FA8-8865-8D44-9366-91F895494B9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918" y="353138"/>
            <a:ext cx="743917" cy="99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370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BA0ABDCC-D188-2F40-92DB-269FBA094FC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2088" y="188913"/>
            <a:ext cx="11807825" cy="6480175"/>
          </a:xfrm>
          <a:solidFill>
            <a:schemeClr val="accent5"/>
          </a:solidFill>
        </p:spPr>
        <p:txBody>
          <a:bodyPr/>
          <a:lstStyle/>
          <a:p>
            <a:r>
              <a:rPr lang="sv-SE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532029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F7FFECAB-E5AC-4A4C-A95F-80726D1FE8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92088" y="188913"/>
            <a:ext cx="11807825" cy="6480175"/>
          </a:xfrm>
          <a:solidFill>
            <a:schemeClr val="accent5"/>
          </a:solidFill>
        </p:spPr>
        <p:txBody>
          <a:bodyPr/>
          <a:lstStyle/>
          <a:p>
            <a:r>
              <a:rPr lang="sv-SE" dirty="0"/>
              <a:t>Drag and </a:t>
            </a:r>
            <a:r>
              <a:rPr lang="sv-SE" dirty="0" err="1"/>
              <a:t>drop</a:t>
            </a:r>
            <a:r>
              <a:rPr lang="sv-SE" dirty="0"/>
              <a:t> an image </a:t>
            </a:r>
            <a:r>
              <a:rPr lang="sv-SE" dirty="0" err="1"/>
              <a:t>file</a:t>
            </a:r>
            <a:r>
              <a:rPr lang="sv-SE" dirty="0"/>
              <a:t> </a:t>
            </a:r>
            <a:r>
              <a:rPr lang="sv-SE" dirty="0" err="1"/>
              <a:t>here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a </a:t>
            </a:r>
            <a:r>
              <a:rPr lang="sv-SE" dirty="0" err="1"/>
              <a:t>background</a:t>
            </a:r>
            <a:r>
              <a:rPr lang="sv-SE" dirty="0"/>
              <a:t> image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EBAFC8-420B-8142-8D25-7580E64C27E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699247"/>
            <a:ext cx="9144000" cy="2948353"/>
          </a:xfrm>
          <a:effectLst>
            <a:outerShdw blurRad="101600" algn="ctr" rotWithShape="0">
              <a:prstClr val="black">
                <a:alpha val="67000"/>
              </a:prstClr>
            </a:outerShdw>
          </a:effectLst>
        </p:spPr>
        <p:txBody>
          <a:bodyPr bIns="0" anchor="b">
            <a:noAutofit/>
          </a:bodyPr>
          <a:lstStyle>
            <a:lvl1pPr algn="ctr">
              <a:defRPr sz="9600" cap="all" spc="100" baseline="0">
                <a:solidFill>
                  <a:schemeClr val="bg1"/>
                </a:solidFill>
              </a:defRPr>
            </a:lvl1pPr>
          </a:lstStyle>
          <a:p>
            <a:r>
              <a:rPr lang="sv-SE" dirty="0" err="1"/>
              <a:t>Add</a:t>
            </a:r>
            <a:r>
              <a:rPr lang="sv-SE" dirty="0"/>
              <a:t> a </a:t>
            </a:r>
            <a:br>
              <a:rPr lang="sv-SE" dirty="0"/>
            </a:br>
            <a:r>
              <a:rPr lang="sv-SE" dirty="0" err="1"/>
              <a:t>title</a:t>
            </a:r>
            <a:r>
              <a:rPr lang="sv-SE" dirty="0"/>
              <a:t> </a:t>
            </a:r>
            <a:r>
              <a:rPr lang="sv-SE" dirty="0" err="1"/>
              <a:t>here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E46E1A1-AC7E-9041-B630-B7BC5AB5BB7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780000"/>
            <a:ext cx="9144000" cy="1534886"/>
          </a:xfrm>
          <a:effectLst>
            <a:outerShdw blurRad="76200" algn="ctr" rotWithShape="0">
              <a:prstClr val="black">
                <a:alpha val="67000"/>
              </a:prst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3200"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lägga till text</a:t>
            </a:r>
          </a:p>
        </p:txBody>
      </p:sp>
    </p:spTree>
    <p:extLst>
      <p:ext uri="{BB962C8B-B14F-4D97-AF65-F5344CB8AC3E}">
        <p14:creationId xmlns:p14="http://schemas.microsoft.com/office/powerpoint/2010/main" val="2438340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lin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EF249A-9390-B74A-A9AA-63DC6BE925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BEBD609-C4E6-3548-9EEB-0745E63C9B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620000" y="2159999"/>
            <a:ext cx="8820000" cy="3960000"/>
          </a:xfrm>
        </p:spPr>
        <p:txBody>
          <a:bodyPr/>
          <a:lstStyle>
            <a:lvl7pPr marL="2743200" indent="0">
              <a:buNone/>
              <a:defRPr/>
            </a:lvl7pPr>
          </a:lstStyle>
          <a:p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1</a:t>
            </a:r>
          </a:p>
          <a:p>
            <a:pPr lvl="1"/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2</a:t>
            </a:r>
          </a:p>
          <a:p>
            <a:pPr lvl="2"/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3</a:t>
            </a:r>
          </a:p>
          <a:p>
            <a:pPr lvl="3"/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4</a:t>
            </a:r>
          </a:p>
          <a:p>
            <a:pPr lvl="4"/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5</a:t>
            </a:r>
          </a:p>
          <a:p>
            <a:pPr lvl="5"/>
            <a:r>
              <a:rPr lang="sv-SE" dirty="0"/>
              <a:t>Text </a:t>
            </a:r>
            <a:r>
              <a:rPr lang="sv-SE" dirty="0" err="1"/>
              <a:t>level</a:t>
            </a:r>
            <a:r>
              <a:rPr lang="sv-SE" dirty="0"/>
              <a:t> 6</a:t>
            </a:r>
          </a:p>
        </p:txBody>
      </p:sp>
    </p:spTree>
    <p:extLst>
      <p:ext uri="{BB962C8B-B14F-4D97-AF65-F5344CB8AC3E}">
        <p14:creationId xmlns:p14="http://schemas.microsoft.com/office/powerpoint/2010/main" val="27636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A9A7386-F759-0E42-A82F-00906141C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000" y="359999"/>
            <a:ext cx="8820000" cy="1800000"/>
          </a:xfrm>
          <a:prstGeom prst="rect">
            <a:avLst/>
          </a:prstGeom>
        </p:spPr>
        <p:txBody>
          <a:bodyPr vert="horz" lIns="0" tIns="0" rIns="0" bIns="288000" rtlCol="0" anchor="b" anchorCtr="0">
            <a:normAutofit/>
          </a:bodyPr>
          <a:lstStyle/>
          <a:p>
            <a:r>
              <a:rPr lang="sv-SE" dirty="0"/>
              <a:t>Klicka här för att ändra mall </a:t>
            </a:r>
            <a:br>
              <a:rPr lang="sv-SE" dirty="0"/>
            </a:br>
            <a:r>
              <a:rPr lang="sv-SE" dirty="0"/>
              <a:t>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D065C12-314E-C844-B105-FA43CA3DE1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20000" y="2159999"/>
            <a:ext cx="8820000" cy="435133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r>
              <a:rPr lang="sv-SE" dirty="0"/>
              <a:t>Brödtext nivå 1</a:t>
            </a:r>
          </a:p>
          <a:p>
            <a:pPr lvl="1"/>
            <a:r>
              <a:rPr lang="sv-SE" dirty="0"/>
              <a:t>Brödtext nivå 2</a:t>
            </a:r>
          </a:p>
          <a:p>
            <a:pPr lvl="2"/>
            <a:r>
              <a:rPr lang="sv-SE" dirty="0"/>
              <a:t>Brödtext nivå 3</a:t>
            </a:r>
          </a:p>
          <a:p>
            <a:pPr lvl="3"/>
            <a:r>
              <a:rPr lang="sv-SE" dirty="0"/>
              <a:t>Brödtext nivå 4</a:t>
            </a:r>
          </a:p>
          <a:p>
            <a:pPr lvl="4"/>
            <a:r>
              <a:rPr lang="sv-SE" dirty="0"/>
              <a:t>Brödtext nivå 5</a:t>
            </a:r>
          </a:p>
          <a:p>
            <a:pPr lvl="5"/>
            <a:r>
              <a:rPr lang="sv-SE" dirty="0"/>
              <a:t>Brödtext nivå 6</a:t>
            </a:r>
          </a:p>
        </p:txBody>
      </p:sp>
    </p:spTree>
    <p:extLst>
      <p:ext uri="{BB962C8B-B14F-4D97-AF65-F5344CB8AC3E}">
        <p14:creationId xmlns:p14="http://schemas.microsoft.com/office/powerpoint/2010/main" val="3151263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2" r:id="rId2"/>
    <p:sldLayoutId id="2147483663" r:id="rId3"/>
    <p:sldLayoutId id="2147483670" r:id="rId4"/>
    <p:sldLayoutId id="2147483673" r:id="rId5"/>
    <p:sldLayoutId id="2147483672" r:id="rId6"/>
    <p:sldLayoutId id="2147483655" r:id="rId7"/>
    <p:sldLayoutId id="2147483649" r:id="rId8"/>
    <p:sldLayoutId id="2147483650" r:id="rId9"/>
    <p:sldLayoutId id="2147483674" r:id="rId10"/>
    <p:sldLayoutId id="2147483667" r:id="rId11"/>
    <p:sldLayoutId id="2147483675" r:id="rId12"/>
    <p:sldLayoutId id="2147483678" r:id="rId13"/>
    <p:sldLayoutId id="2147483679" r:id="rId14"/>
    <p:sldLayoutId id="2147483657" r:id="rId15"/>
    <p:sldLayoutId id="2147483658" r:id="rId16"/>
    <p:sldLayoutId id="2147483651" r:id="rId17"/>
    <p:sldLayoutId id="2147483676" r:id="rId18"/>
    <p:sldLayoutId id="2147483659" r:id="rId19"/>
    <p:sldLayoutId id="2147483660" r:id="rId20"/>
    <p:sldLayoutId id="2147483677" r:id="rId21"/>
    <p:sldLayoutId id="2147483661" r:id="rId22"/>
    <p:sldLayoutId id="2147483668" r:id="rId2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accent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80000" indent="-180000" algn="l" defTabSz="914400" rtl="0" eaLnBrk="1" latinLnBrk="0" hangingPunct="1">
        <a:lnSpc>
          <a:spcPct val="110000"/>
        </a:lnSpc>
        <a:spcBef>
          <a:spcPts val="1200"/>
        </a:spcBef>
        <a:buClr>
          <a:schemeClr val="accent1"/>
        </a:buClr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60000" indent="-180000" algn="l" defTabSz="914400" rtl="0" eaLnBrk="1" latinLnBrk="0" hangingPunct="1">
        <a:lnSpc>
          <a:spcPct val="110000"/>
        </a:lnSpc>
        <a:spcBef>
          <a:spcPts val="0"/>
        </a:spcBef>
        <a:buClr>
          <a:schemeClr val="accent1"/>
        </a:buClr>
        <a:buFont typeface="Systemtypsnitt"/>
        <a:buChar char="-"/>
        <a:defRPr sz="22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40000" indent="-180000" algn="l" defTabSz="914400" rtl="0" eaLnBrk="1" latinLnBrk="0" hangingPunct="1">
        <a:lnSpc>
          <a:spcPct val="110000"/>
        </a:lnSpc>
        <a:spcBef>
          <a:spcPts val="0"/>
        </a:spcBef>
        <a:buClr>
          <a:schemeClr val="accent1"/>
        </a:buClr>
        <a:buFont typeface="Systemtypsnitt"/>
        <a:buChar char="-"/>
        <a:defRPr sz="22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720000" indent="-180000" algn="l" defTabSz="914400" rtl="0" eaLnBrk="1" latinLnBrk="0" hangingPunct="1">
        <a:lnSpc>
          <a:spcPct val="110000"/>
        </a:lnSpc>
        <a:spcBef>
          <a:spcPts val="0"/>
        </a:spcBef>
        <a:buClr>
          <a:schemeClr val="accent1"/>
        </a:buClr>
        <a:buFont typeface="Systemtypsnitt"/>
        <a:buChar char="-"/>
        <a:defRPr sz="22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900000" indent="-180000" algn="l" defTabSz="914400" rtl="0" eaLnBrk="1" latinLnBrk="0" hangingPunct="1">
        <a:lnSpc>
          <a:spcPct val="110000"/>
        </a:lnSpc>
        <a:spcBef>
          <a:spcPts val="0"/>
        </a:spcBef>
        <a:buClr>
          <a:schemeClr val="accent1"/>
        </a:buClr>
        <a:buFont typeface="Systemtypsnitt"/>
        <a:buChar char="-"/>
        <a:defRPr sz="22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080000" indent="-180000" algn="l" defTabSz="914400" rtl="0" eaLnBrk="1" latinLnBrk="0" hangingPunct="1">
        <a:lnSpc>
          <a:spcPct val="110000"/>
        </a:lnSpc>
        <a:spcBef>
          <a:spcPts val="0"/>
        </a:spcBef>
        <a:buClr>
          <a:schemeClr val="accent1"/>
        </a:buClr>
        <a:buFont typeface="Systemtypsnitt"/>
        <a:buChar char="-"/>
        <a:defRPr sz="22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121" userDrawn="1">
          <p15:clr>
            <a:srgbClr val="F26B43"/>
          </p15:clr>
        </p15:guide>
        <p15:guide id="4" pos="7559" userDrawn="1">
          <p15:clr>
            <a:srgbClr val="F26B43"/>
          </p15:clr>
        </p15:guide>
        <p15:guide id="5" pos="2593" userDrawn="1">
          <p15:clr>
            <a:srgbClr val="F26B43"/>
          </p15:clr>
        </p15:guide>
        <p15:guide id="6" pos="5087" userDrawn="1">
          <p15:clr>
            <a:srgbClr val="F26B43"/>
          </p15:clr>
        </p15:guide>
        <p15:guide id="7" orient="horz" pos="4201" userDrawn="1">
          <p15:clr>
            <a:srgbClr val="F26B43"/>
          </p15:clr>
        </p15:guide>
        <p15:guide id="8" orient="horz" pos="11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/>
          <p:cNvSpPr/>
          <p:nvPr/>
        </p:nvSpPr>
        <p:spPr>
          <a:xfrm>
            <a:off x="1835940" y="343638"/>
            <a:ext cx="8184579" cy="43744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Neoadjuvant </a:t>
            </a:r>
            <a:r>
              <a:rPr lang="sv-SE" dirty="0" err="1" smtClean="0"/>
              <a:t>chemotherapy</a:t>
            </a:r>
            <a:endParaRPr lang="sv-SE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0296519-0249-4114-8F95-8E77E3EF6649}"/>
              </a:ext>
            </a:extLst>
          </p:cNvPr>
          <p:cNvCxnSpPr/>
          <p:nvPr/>
        </p:nvCxnSpPr>
        <p:spPr>
          <a:xfrm>
            <a:off x="10020519" y="839143"/>
            <a:ext cx="1" cy="20255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0296519-0249-4114-8F95-8E77E3EF6649}"/>
              </a:ext>
            </a:extLst>
          </p:cNvPr>
          <p:cNvCxnSpPr/>
          <p:nvPr/>
        </p:nvCxnSpPr>
        <p:spPr>
          <a:xfrm>
            <a:off x="4572975" y="850165"/>
            <a:ext cx="1" cy="20255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4934D74D-98F5-459C-8682-245668E06E71}"/>
              </a:ext>
            </a:extLst>
          </p:cNvPr>
          <p:cNvCxnSpPr/>
          <p:nvPr/>
        </p:nvCxnSpPr>
        <p:spPr>
          <a:xfrm>
            <a:off x="787659" y="831607"/>
            <a:ext cx="10123714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A8E59AEC-2104-42DB-A3A6-B97C55652691}"/>
              </a:ext>
            </a:extLst>
          </p:cNvPr>
          <p:cNvSpPr txBox="1"/>
          <p:nvPr/>
        </p:nvSpPr>
        <p:spPr>
          <a:xfrm>
            <a:off x="465395" y="1224376"/>
            <a:ext cx="345883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Pre-NACT </a:t>
            </a:r>
            <a:r>
              <a:rPr lang="en-US" sz="1400" b="1" dirty="0"/>
              <a:t>(baseline)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AUS assessment and in case of abnormal findings - directed </a:t>
            </a:r>
            <a:r>
              <a:rPr lang="en-US" sz="1400" dirty="0" smtClean="0"/>
              <a:t>FNAC</a:t>
            </a: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Sentinel lymph node biopsy for clinically/radiologically N</a:t>
            </a:r>
            <a:r>
              <a:rPr lang="sv-SE" sz="1400" dirty="0"/>
              <a:t>-negative patients </a:t>
            </a:r>
            <a:r>
              <a:rPr lang="sv-SE" sz="1400" dirty="0" smtClean="0"/>
              <a:t>(</a:t>
            </a:r>
            <a:r>
              <a:rPr lang="sv-SE" sz="1400" dirty="0" smtClean="0"/>
              <a:t>cN0)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Baseline patient- and tumor characteristics (including BMI)</a:t>
            </a:r>
            <a:endParaRPr lang="en-SE" sz="1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507C307-F5EA-44AD-9A5E-81DBBA786994}"/>
              </a:ext>
            </a:extLst>
          </p:cNvPr>
          <p:cNvSpPr txBox="1"/>
          <p:nvPr/>
        </p:nvSpPr>
        <p:spPr>
          <a:xfrm>
            <a:off x="3965788" y="1227652"/>
            <a:ext cx="21571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During-NACT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AUS assessment</a:t>
            </a:r>
            <a:endParaRPr lang="en-SE" sz="10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655A4F4-6563-4CC4-B3B2-5BAB04D13524}"/>
              </a:ext>
            </a:extLst>
          </p:cNvPr>
          <p:cNvSpPr txBox="1"/>
          <p:nvPr/>
        </p:nvSpPr>
        <p:spPr>
          <a:xfrm>
            <a:off x="9271791" y="1222263"/>
            <a:ext cx="28696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Post-NACT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AUS assessment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Axillary lymph node </a:t>
            </a:r>
            <a:r>
              <a:rPr lang="en-US" sz="1400" dirty="0" smtClean="0"/>
              <a:t>dissection (</a:t>
            </a:r>
            <a:r>
              <a:rPr lang="en-US" sz="1400" b="1" dirty="0" smtClean="0"/>
              <a:t>axillary-pCR</a:t>
            </a:r>
            <a:r>
              <a:rPr lang="en-US" sz="1400" dirty="0" smtClean="0"/>
              <a:t> assessment), for </a:t>
            </a:r>
            <a:r>
              <a:rPr lang="en-US" sz="1400" b="1" dirty="0" smtClean="0"/>
              <a:t>ALL</a:t>
            </a:r>
            <a:r>
              <a:rPr lang="en-US" sz="1400" dirty="0" smtClean="0"/>
              <a:t> patients with verified ALN at baseline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SE" sz="1400" dirty="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3D570892-3DA7-44B0-9CA5-E9DCE7659404}"/>
              </a:ext>
            </a:extLst>
          </p:cNvPr>
          <p:cNvCxnSpPr>
            <a:cxnSpLocks/>
          </p:cNvCxnSpPr>
          <p:nvPr/>
        </p:nvCxnSpPr>
        <p:spPr>
          <a:xfrm>
            <a:off x="1764634" y="742752"/>
            <a:ext cx="0" cy="888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Text Box 15">
            <a:extLst>
              <a:ext uri="{FF2B5EF4-FFF2-40B4-BE49-F238E27FC236}">
                <a16:creationId xmlns:a16="http://schemas.microsoft.com/office/drawing/2014/main" id="{144D7A03-A1ED-4297-8C3F-D7A556FE263F}"/>
              </a:ext>
            </a:extLst>
          </p:cNvPr>
          <p:cNvSpPr txBox="1"/>
          <p:nvPr/>
        </p:nvSpPr>
        <p:spPr>
          <a:xfrm>
            <a:off x="2359625" y="802246"/>
            <a:ext cx="212874" cy="202554"/>
          </a:xfrm>
          <a:prstGeom prst="rect">
            <a:avLst/>
          </a:prstGeom>
          <a:solidFill>
            <a:sysClr val="window" lastClr="FFFFFF"/>
          </a:solidFill>
          <a:ln w="6350">
            <a:solidFill>
              <a:sysClr val="window" lastClr="FFFFFF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endParaRPr lang="en-S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S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CDAFD32-9B73-4793-810B-286798336054}"/>
              </a:ext>
            </a:extLst>
          </p:cNvPr>
          <p:cNvSpPr/>
          <p:nvPr/>
        </p:nvSpPr>
        <p:spPr>
          <a:xfrm>
            <a:off x="1835940" y="786600"/>
            <a:ext cx="1368852" cy="8885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43" name="Text Box 15">
            <a:extLst>
              <a:ext uri="{FF2B5EF4-FFF2-40B4-BE49-F238E27FC236}">
                <a16:creationId xmlns:a16="http://schemas.microsoft.com/office/drawing/2014/main" id="{0615A23B-93FB-423E-8A5C-2A903E01C3EB}"/>
              </a:ext>
            </a:extLst>
          </p:cNvPr>
          <p:cNvSpPr txBox="1"/>
          <p:nvPr/>
        </p:nvSpPr>
        <p:spPr>
          <a:xfrm>
            <a:off x="3711353" y="802433"/>
            <a:ext cx="212874" cy="202554"/>
          </a:xfrm>
          <a:prstGeom prst="rect">
            <a:avLst/>
          </a:prstGeom>
          <a:solidFill>
            <a:sysClr val="window" lastClr="FFFFFF"/>
          </a:solidFill>
          <a:ln w="6350">
            <a:solidFill>
              <a:sysClr val="window" lastClr="FFFFFF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endParaRPr lang="en-S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S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4" name="Text Box 15">
            <a:extLst>
              <a:ext uri="{FF2B5EF4-FFF2-40B4-BE49-F238E27FC236}">
                <a16:creationId xmlns:a16="http://schemas.microsoft.com/office/drawing/2014/main" id="{F45E9DAB-887C-4E35-AF70-AB4BBB5D05A4}"/>
              </a:ext>
            </a:extLst>
          </p:cNvPr>
          <p:cNvSpPr txBox="1"/>
          <p:nvPr/>
        </p:nvSpPr>
        <p:spPr>
          <a:xfrm>
            <a:off x="5138336" y="802246"/>
            <a:ext cx="212874" cy="202554"/>
          </a:xfrm>
          <a:prstGeom prst="rect">
            <a:avLst/>
          </a:prstGeom>
          <a:solidFill>
            <a:sysClr val="window" lastClr="FFFFFF"/>
          </a:solidFill>
          <a:ln w="6350">
            <a:solidFill>
              <a:sysClr val="window" lastClr="FFFFFF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endParaRPr lang="en-S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S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5" name="Text Box 15">
            <a:extLst>
              <a:ext uri="{FF2B5EF4-FFF2-40B4-BE49-F238E27FC236}">
                <a16:creationId xmlns:a16="http://schemas.microsoft.com/office/drawing/2014/main" id="{492A43FA-D881-42EB-A766-A7D3A6DE2AE1}"/>
              </a:ext>
            </a:extLst>
          </p:cNvPr>
          <p:cNvSpPr txBox="1"/>
          <p:nvPr/>
        </p:nvSpPr>
        <p:spPr>
          <a:xfrm>
            <a:off x="6505249" y="803480"/>
            <a:ext cx="212874" cy="202554"/>
          </a:xfrm>
          <a:prstGeom prst="rect">
            <a:avLst/>
          </a:prstGeom>
          <a:solidFill>
            <a:sysClr val="window" lastClr="FFFFFF"/>
          </a:solidFill>
          <a:ln w="6350">
            <a:solidFill>
              <a:sysClr val="window" lastClr="FFFFFF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 </a:t>
            </a:r>
            <a:endParaRPr lang="en-S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S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6" name="Text Box 15">
            <a:extLst>
              <a:ext uri="{FF2B5EF4-FFF2-40B4-BE49-F238E27FC236}">
                <a16:creationId xmlns:a16="http://schemas.microsoft.com/office/drawing/2014/main" id="{17702D49-ED02-43B9-9C03-9E655561B81C}"/>
              </a:ext>
            </a:extLst>
          </p:cNvPr>
          <p:cNvSpPr txBox="1"/>
          <p:nvPr/>
        </p:nvSpPr>
        <p:spPr>
          <a:xfrm>
            <a:off x="7854720" y="802246"/>
            <a:ext cx="212874" cy="202554"/>
          </a:xfrm>
          <a:prstGeom prst="rect">
            <a:avLst/>
          </a:prstGeom>
          <a:solidFill>
            <a:sysClr val="window" lastClr="FFFFFF"/>
          </a:solidFill>
          <a:ln w="6350">
            <a:solidFill>
              <a:sysClr val="window" lastClr="FFFFFF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</a:t>
            </a:r>
            <a:endParaRPr lang="en-S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S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" name="Text Box 15">
            <a:extLst>
              <a:ext uri="{FF2B5EF4-FFF2-40B4-BE49-F238E27FC236}">
                <a16:creationId xmlns:a16="http://schemas.microsoft.com/office/drawing/2014/main" id="{11299FBD-90A4-423B-A450-173C4C34CC15}"/>
              </a:ext>
            </a:extLst>
          </p:cNvPr>
          <p:cNvSpPr txBox="1"/>
          <p:nvPr/>
        </p:nvSpPr>
        <p:spPr>
          <a:xfrm>
            <a:off x="9165354" y="803479"/>
            <a:ext cx="212874" cy="202554"/>
          </a:xfrm>
          <a:prstGeom prst="rect">
            <a:avLst/>
          </a:prstGeom>
          <a:solidFill>
            <a:sysClr val="window" lastClr="FFFFFF"/>
          </a:solidFill>
          <a:ln w="6350">
            <a:solidFill>
              <a:sysClr val="window" lastClr="FFFFFF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 </a:t>
            </a:r>
            <a:endParaRPr lang="en-S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S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EDD0D93-379D-415A-A0E0-373FF6E5D6E6}"/>
              </a:ext>
            </a:extLst>
          </p:cNvPr>
          <p:cNvSpPr/>
          <p:nvPr/>
        </p:nvSpPr>
        <p:spPr>
          <a:xfrm>
            <a:off x="3204792" y="786600"/>
            <a:ext cx="1368852" cy="888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502F34D-C29C-41C4-944F-D820E3349F35}"/>
              </a:ext>
            </a:extLst>
          </p:cNvPr>
          <p:cNvSpPr/>
          <p:nvPr/>
        </p:nvSpPr>
        <p:spPr>
          <a:xfrm>
            <a:off x="4573644" y="786600"/>
            <a:ext cx="1368852" cy="888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040A35F-8008-4131-8944-9A63A41E5A40}"/>
              </a:ext>
            </a:extLst>
          </p:cNvPr>
          <p:cNvSpPr/>
          <p:nvPr/>
        </p:nvSpPr>
        <p:spPr>
          <a:xfrm>
            <a:off x="5929604" y="786600"/>
            <a:ext cx="1368852" cy="8885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EA1AC055-F16A-4FC0-85BE-5C4F2317F226}"/>
              </a:ext>
            </a:extLst>
          </p:cNvPr>
          <p:cNvSpPr/>
          <p:nvPr/>
        </p:nvSpPr>
        <p:spPr>
          <a:xfrm>
            <a:off x="7282816" y="786847"/>
            <a:ext cx="1368852" cy="8885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BE0B460D-7EE9-4EAC-8F7A-F348E4B9530D}"/>
              </a:ext>
            </a:extLst>
          </p:cNvPr>
          <p:cNvSpPr/>
          <p:nvPr/>
        </p:nvSpPr>
        <p:spPr>
          <a:xfrm>
            <a:off x="8651668" y="786599"/>
            <a:ext cx="1368852" cy="8885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cxnSp>
        <p:nvCxnSpPr>
          <p:cNvPr id="53" name="Straight Connector 52"/>
          <p:cNvCxnSpPr/>
          <p:nvPr/>
        </p:nvCxnSpPr>
        <p:spPr>
          <a:xfrm>
            <a:off x="1764634" y="598455"/>
            <a:ext cx="0" cy="44324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ounded Rectangle 1"/>
          <p:cNvSpPr/>
          <p:nvPr/>
        </p:nvSpPr>
        <p:spPr>
          <a:xfrm>
            <a:off x="2913713" y="3284528"/>
            <a:ext cx="696688" cy="62958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cN0</a:t>
            </a:r>
            <a:endParaRPr lang="sv-SE" dirty="0"/>
          </a:p>
        </p:txBody>
      </p:sp>
      <p:sp>
        <p:nvSpPr>
          <p:cNvPr id="55" name="Rounded Rectangle 54"/>
          <p:cNvSpPr/>
          <p:nvPr/>
        </p:nvSpPr>
        <p:spPr>
          <a:xfrm>
            <a:off x="2913713" y="4720612"/>
            <a:ext cx="696688" cy="62958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err="1" smtClean="0"/>
              <a:t>cN</a:t>
            </a:r>
            <a:r>
              <a:rPr lang="sv-SE" dirty="0" smtClean="0"/>
              <a:t>+</a:t>
            </a:r>
            <a:endParaRPr lang="sv-SE" dirty="0"/>
          </a:p>
        </p:txBody>
      </p:sp>
      <p:sp>
        <p:nvSpPr>
          <p:cNvPr id="57" name="Rectangle 56"/>
          <p:cNvSpPr/>
          <p:nvPr/>
        </p:nvSpPr>
        <p:spPr>
          <a:xfrm>
            <a:off x="5667483" y="2904213"/>
            <a:ext cx="1808435" cy="241671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8" name="Rounded Rectangle 57"/>
          <p:cNvSpPr/>
          <p:nvPr/>
        </p:nvSpPr>
        <p:spPr>
          <a:xfrm>
            <a:off x="3697248" y="3287847"/>
            <a:ext cx="781148" cy="62958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SLNB</a:t>
            </a:r>
            <a:endParaRPr lang="sv-SE" dirty="0"/>
          </a:p>
        </p:txBody>
      </p:sp>
      <p:sp>
        <p:nvSpPr>
          <p:cNvPr id="107" name="Rounded Rectangle 106"/>
          <p:cNvSpPr/>
          <p:nvPr/>
        </p:nvSpPr>
        <p:spPr>
          <a:xfrm>
            <a:off x="4575238" y="2904213"/>
            <a:ext cx="781148" cy="62958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pN0</a:t>
            </a:r>
            <a:endParaRPr lang="sv-SE" dirty="0"/>
          </a:p>
        </p:txBody>
      </p:sp>
      <p:sp>
        <p:nvSpPr>
          <p:cNvPr id="108" name="Rounded Rectangle 107"/>
          <p:cNvSpPr/>
          <p:nvPr/>
        </p:nvSpPr>
        <p:spPr>
          <a:xfrm>
            <a:off x="4575238" y="3644055"/>
            <a:ext cx="781148" cy="62958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err="1" smtClean="0"/>
              <a:t>pN</a:t>
            </a:r>
            <a:r>
              <a:rPr lang="sv-SE" dirty="0" smtClean="0"/>
              <a:t>+</a:t>
            </a:r>
            <a:endParaRPr lang="sv-SE" dirty="0"/>
          </a:p>
        </p:txBody>
      </p:sp>
      <p:sp>
        <p:nvSpPr>
          <p:cNvPr id="109" name="Rounded Rectangle 108"/>
          <p:cNvSpPr/>
          <p:nvPr/>
        </p:nvSpPr>
        <p:spPr>
          <a:xfrm>
            <a:off x="4591386" y="4720613"/>
            <a:ext cx="781148" cy="62958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err="1" smtClean="0"/>
              <a:t>pN</a:t>
            </a:r>
            <a:r>
              <a:rPr lang="sv-SE" dirty="0" smtClean="0"/>
              <a:t>+</a:t>
            </a:r>
            <a:endParaRPr lang="sv-SE" dirty="0"/>
          </a:p>
        </p:txBody>
      </p:sp>
      <p:cxnSp>
        <p:nvCxnSpPr>
          <p:cNvPr id="4" name="Straight Arrow Connector 3"/>
          <p:cNvCxnSpPr>
            <a:stCxn id="55" idx="3"/>
            <a:endCxn id="109" idx="1"/>
          </p:cNvCxnSpPr>
          <p:nvPr/>
        </p:nvCxnSpPr>
        <p:spPr>
          <a:xfrm>
            <a:off x="3610401" y="5035406"/>
            <a:ext cx="980985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2" idx="3"/>
            <a:endCxn id="58" idx="1"/>
          </p:cNvCxnSpPr>
          <p:nvPr/>
        </p:nvCxnSpPr>
        <p:spPr>
          <a:xfrm>
            <a:off x="3610401" y="3599322"/>
            <a:ext cx="86847" cy="33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58" idx="3"/>
            <a:endCxn id="107" idx="1"/>
          </p:cNvCxnSpPr>
          <p:nvPr/>
        </p:nvCxnSpPr>
        <p:spPr>
          <a:xfrm flipV="1">
            <a:off x="4478396" y="3219007"/>
            <a:ext cx="96842" cy="3836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58" idx="3"/>
            <a:endCxn id="108" idx="1"/>
          </p:cNvCxnSpPr>
          <p:nvPr/>
        </p:nvCxnSpPr>
        <p:spPr>
          <a:xfrm>
            <a:off x="4478396" y="3602641"/>
            <a:ext cx="96842" cy="3562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Rounded Rectangle 109"/>
          <p:cNvSpPr/>
          <p:nvPr/>
        </p:nvSpPr>
        <p:spPr>
          <a:xfrm>
            <a:off x="7813539" y="3284527"/>
            <a:ext cx="1815031" cy="62958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No </a:t>
            </a:r>
            <a:r>
              <a:rPr lang="sv-SE" dirty="0" err="1" smtClean="0"/>
              <a:t>axillary</a:t>
            </a:r>
            <a:r>
              <a:rPr lang="sv-SE" dirty="0" smtClean="0"/>
              <a:t> </a:t>
            </a:r>
            <a:r>
              <a:rPr lang="sv-SE" dirty="0" err="1" smtClean="0"/>
              <a:t>dissection</a:t>
            </a:r>
            <a:endParaRPr lang="sv-SE" dirty="0"/>
          </a:p>
        </p:txBody>
      </p:sp>
      <p:sp>
        <p:nvSpPr>
          <p:cNvPr id="111" name="Rounded Rectangle 110"/>
          <p:cNvSpPr/>
          <p:nvPr/>
        </p:nvSpPr>
        <p:spPr>
          <a:xfrm>
            <a:off x="7922076" y="4720614"/>
            <a:ext cx="1815031" cy="62958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err="1" smtClean="0"/>
              <a:t>Axillary</a:t>
            </a:r>
            <a:r>
              <a:rPr lang="sv-SE" dirty="0" smtClean="0"/>
              <a:t> </a:t>
            </a:r>
            <a:r>
              <a:rPr lang="sv-SE" dirty="0" err="1"/>
              <a:t>dissection</a:t>
            </a:r>
            <a:endParaRPr lang="sv-SE" dirty="0"/>
          </a:p>
        </p:txBody>
      </p:sp>
      <p:cxnSp>
        <p:nvCxnSpPr>
          <p:cNvPr id="20" name="Straight Arrow Connector 19"/>
          <p:cNvCxnSpPr>
            <a:stCxn id="107" idx="3"/>
            <a:endCxn id="110" idx="1"/>
          </p:cNvCxnSpPr>
          <p:nvPr/>
        </p:nvCxnSpPr>
        <p:spPr>
          <a:xfrm>
            <a:off x="5356386" y="3219007"/>
            <a:ext cx="2457153" cy="3803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08" idx="3"/>
            <a:endCxn id="111" idx="1"/>
          </p:cNvCxnSpPr>
          <p:nvPr/>
        </p:nvCxnSpPr>
        <p:spPr>
          <a:xfrm>
            <a:off x="5356386" y="3958849"/>
            <a:ext cx="2565690" cy="10765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09" idx="3"/>
            <a:endCxn id="111" idx="1"/>
          </p:cNvCxnSpPr>
          <p:nvPr/>
        </p:nvCxnSpPr>
        <p:spPr>
          <a:xfrm>
            <a:off x="5372534" y="5035407"/>
            <a:ext cx="2549542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873304" y="3452450"/>
            <a:ext cx="2813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bg1"/>
                </a:solidFill>
              </a:rPr>
              <a:t>Neoadjuvant</a:t>
            </a:r>
          </a:p>
          <a:p>
            <a:r>
              <a:rPr lang="sv-SE" dirty="0" err="1" smtClean="0">
                <a:solidFill>
                  <a:schemeClr val="bg1"/>
                </a:solidFill>
              </a:rPr>
              <a:t>chemotherapy</a:t>
            </a:r>
            <a:endParaRPr lang="sv-SE" dirty="0">
              <a:solidFill>
                <a:schemeClr val="bg1"/>
              </a:solidFill>
            </a:endParaRPr>
          </a:p>
          <a:p>
            <a:endParaRPr lang="sv-SE" dirty="0"/>
          </a:p>
        </p:txBody>
      </p:sp>
      <p:sp>
        <p:nvSpPr>
          <p:cNvPr id="27" name="Oval 26"/>
          <p:cNvSpPr/>
          <p:nvPr/>
        </p:nvSpPr>
        <p:spPr>
          <a:xfrm>
            <a:off x="1929652" y="4359676"/>
            <a:ext cx="8442850" cy="139222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2" name="TextBox 111"/>
          <p:cNvSpPr txBox="1"/>
          <p:nvPr/>
        </p:nvSpPr>
        <p:spPr>
          <a:xfrm>
            <a:off x="8059919" y="5786037"/>
            <a:ext cx="3949588" cy="6463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sv-SE" dirty="0" smtClean="0"/>
              <a:t>Treatment workflow for patients </a:t>
            </a:r>
            <a:r>
              <a:rPr lang="sv-SE" dirty="0" err="1" smtClean="0"/>
              <a:t>included</a:t>
            </a:r>
            <a:r>
              <a:rPr lang="sv-SE" dirty="0" smtClean="0"/>
              <a:t> in post-NACT </a:t>
            </a:r>
            <a:r>
              <a:rPr lang="sv-SE" dirty="0" err="1" smtClean="0"/>
              <a:t>cohort</a:t>
            </a:r>
            <a:r>
              <a:rPr lang="sv-SE" dirty="0" smtClean="0"/>
              <a:t> (N=114)</a:t>
            </a:r>
            <a:endParaRPr lang="sv-SE" dirty="0"/>
          </a:p>
        </p:txBody>
      </p:sp>
      <p:sp>
        <p:nvSpPr>
          <p:cNvPr id="113" name="Oval 112"/>
          <p:cNvSpPr/>
          <p:nvPr/>
        </p:nvSpPr>
        <p:spPr>
          <a:xfrm>
            <a:off x="2720908" y="2925753"/>
            <a:ext cx="1076632" cy="3008671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4" name="TextBox 113"/>
          <p:cNvSpPr txBox="1"/>
          <p:nvPr/>
        </p:nvSpPr>
        <p:spPr>
          <a:xfrm>
            <a:off x="179642" y="3713345"/>
            <a:ext cx="2483723" cy="646331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sv-SE" dirty="0" smtClean="0"/>
              <a:t>Patients </a:t>
            </a:r>
            <a:r>
              <a:rPr lang="sv-SE" dirty="0" err="1" smtClean="0"/>
              <a:t>included</a:t>
            </a:r>
            <a:r>
              <a:rPr lang="sv-SE" dirty="0" smtClean="0"/>
              <a:t> in pre-NACT </a:t>
            </a:r>
            <a:r>
              <a:rPr lang="sv-SE" dirty="0" err="1" smtClean="0"/>
              <a:t>cohort</a:t>
            </a:r>
            <a:r>
              <a:rPr lang="sv-SE" dirty="0" smtClean="0"/>
              <a:t> (N=202)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2921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LU_2017-03-02">
      <a:dk1>
        <a:srgbClr val="000000"/>
      </a:dk1>
      <a:lt1>
        <a:srgbClr val="FFFFFF"/>
      </a:lt1>
      <a:dk2>
        <a:srgbClr val="2F2B28"/>
      </a:dk2>
      <a:lt2>
        <a:srgbClr val="D0CCB6"/>
      </a:lt2>
      <a:accent1>
        <a:srgbClr val="894E11"/>
      </a:accent1>
      <a:accent2>
        <a:srgbClr val="E3B6BB"/>
      </a:accent2>
      <a:accent3>
        <a:srgbClr val="ABC9D4"/>
      </a:accent3>
      <a:accent4>
        <a:srgbClr val="9EC0AA"/>
      </a:accent4>
      <a:accent5>
        <a:srgbClr val="D0CCB6"/>
      </a:accent5>
      <a:accent6>
        <a:srgbClr val="B1AA9F"/>
      </a:accent6>
      <a:hlink>
        <a:srgbClr val="00006D"/>
      </a:hlink>
      <a:folHlink>
        <a:srgbClr val="894E1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LU-template-ENG-nov2018-16-9" id="{0578B782-1F03-8B42-9F0E-C2666CDD1F1C}" vid="{28E8F85D-6129-E24F-B086-D2075CA2B81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LU-template-ENG-nov2018-16-9 (1)</Template>
  <TotalTime>11246</TotalTime>
  <Words>113</Words>
  <Application>Microsoft Office PowerPoint</Application>
  <PresentationFormat>Widescreen</PresentationFormat>
  <Paragraphs>36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Helvetica Light</vt:lpstr>
      <vt:lpstr>Systemtypsnitt</vt:lpstr>
      <vt:lpstr>Times New Roman</vt:lpstr>
      <vt:lpstr>Office-tema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Ida Dalene Skarping</dc:creator>
  <cp:lastModifiedBy>Ida Dalene Skarping</cp:lastModifiedBy>
  <cp:revision>851</cp:revision>
  <dcterms:created xsi:type="dcterms:W3CDTF">2019-10-16T07:09:14Z</dcterms:created>
  <dcterms:modified xsi:type="dcterms:W3CDTF">2021-05-04T11:18:36Z</dcterms:modified>
</cp:coreProperties>
</file>