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handoutMasterIdLst>
    <p:handoutMasterId r:id="rId3"/>
  </p:handoutMasterIdLst>
  <p:sldIdLst>
    <p:sldId id="325" r:id="rId2"/>
  </p:sldIdLst>
  <p:sldSz cx="18288000" cy="17373600"/>
  <p:notesSz cx="7010400" cy="9296400"/>
  <p:defaultTextStyle>
    <a:defPPr>
      <a:defRPr lang="en-US"/>
    </a:defPPr>
    <a:lvl1pPr marL="0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95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91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39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87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35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83" algn="l" defTabSz="45714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72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3" orient="horz" pos="5572" userDrawn="1">
          <p15:clr>
            <a:srgbClr val="A4A3A4"/>
          </p15:clr>
        </p15:guide>
        <p15:guide id="4" pos="58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ndra Bartholomeusz" initials="MOU" lastIdx="9" clrIdx="0">
    <p:extLst>
      <p:ext uri="{19B8F6BF-5375-455C-9EA6-DF929625EA0E}">
        <p15:presenceInfo xmlns:p15="http://schemas.microsoft.com/office/powerpoint/2012/main" userId="Chandra Bartholomeusz" providerId="None"/>
      </p:ext>
    </p:extLst>
  </p:cmAuthor>
  <p:cmAuthor id="2" name="Sunita Patterson" initials="SCP" lastIdx="6" clrIdx="1">
    <p:extLst>
      <p:ext uri="{19B8F6BF-5375-455C-9EA6-DF929625EA0E}">
        <p15:presenceInfo xmlns:p15="http://schemas.microsoft.com/office/powerpoint/2012/main" userId="Sunita Patterson" providerId="None"/>
      </p:ext>
    </p:extLst>
  </p:cmAuthor>
  <p:cmAuthor id="3" name="Tacam,Moises J" initials="TJ" lastIdx="1" clrIdx="2">
    <p:extLst>
      <p:ext uri="{19B8F6BF-5375-455C-9EA6-DF929625EA0E}">
        <p15:presenceInfo xmlns:p15="http://schemas.microsoft.com/office/powerpoint/2012/main" userId="S-1-5-21-1567877469-3263605706-1227183214-875915" providerId="AD"/>
      </p:ext>
    </p:extLst>
  </p:cmAuthor>
  <p:cmAuthor id="4" name="Bartholomeusz,Chandra" initials="B" lastIdx="7" clrIdx="3">
    <p:extLst>
      <p:ext uri="{19B8F6BF-5375-455C-9EA6-DF929625EA0E}">
        <p15:presenceInfo xmlns:p15="http://schemas.microsoft.com/office/powerpoint/2012/main" userId="S::chbartho@mdanderson.org::6010aad7-4f00-4daf-b7d0-f1e629ef74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19" autoAdjust="0"/>
    <p:restoredTop sz="94660"/>
  </p:normalViewPr>
  <p:slideViewPr>
    <p:cSldViewPr>
      <p:cViewPr varScale="1">
        <p:scale>
          <a:sx n="50" d="100"/>
          <a:sy n="50" d="100"/>
        </p:scale>
        <p:origin x="2976" y="200"/>
      </p:cViewPr>
      <p:guideLst>
        <p:guide orient="horz" pos="5472"/>
        <p:guide pos="5760"/>
        <p:guide orient="horz" pos="5572"/>
        <p:guide pos="58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E0F0C90-60FB-45A8-B6B8-10A04A50AB03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6252BF-7186-48B4-A589-2C15EB77D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97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843319"/>
            <a:ext cx="15544800" cy="6048587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9125164"/>
            <a:ext cx="13716000" cy="4194597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91" indent="0" algn="ctr">
              <a:buNone/>
              <a:defRPr sz="4000"/>
            </a:lvl2pPr>
            <a:lvl3pPr marL="1828782" indent="0" algn="ctr">
              <a:buNone/>
              <a:defRPr sz="3600"/>
            </a:lvl3pPr>
            <a:lvl4pPr marL="2743173" indent="0" algn="ctr">
              <a:buNone/>
              <a:defRPr sz="3200"/>
            </a:lvl4pPr>
            <a:lvl5pPr marL="3657563" indent="0" algn="ctr">
              <a:buNone/>
              <a:defRPr sz="3200"/>
            </a:lvl5pPr>
            <a:lvl6pPr marL="4571954" indent="0" algn="ctr">
              <a:buNone/>
              <a:defRPr sz="3200"/>
            </a:lvl6pPr>
            <a:lvl7pPr marL="5486345" indent="0" algn="ctr">
              <a:buNone/>
              <a:defRPr sz="3200"/>
            </a:lvl7pPr>
            <a:lvl8pPr marL="6400736" indent="0" algn="ctr">
              <a:buNone/>
              <a:defRPr sz="3200"/>
            </a:lvl8pPr>
            <a:lvl9pPr marL="7315127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5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2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4331341"/>
            <a:ext cx="15773400" cy="722693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11626643"/>
            <a:ext cx="15773400" cy="38004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391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82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17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5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95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34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73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12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7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4624916"/>
            <a:ext cx="7772400" cy="110233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4624916"/>
            <a:ext cx="7772400" cy="110233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0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24988"/>
            <a:ext cx="15773400" cy="33580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4258947"/>
            <a:ext cx="7736680" cy="208724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91" indent="0">
              <a:buNone/>
              <a:defRPr sz="4000" b="1"/>
            </a:lvl2pPr>
            <a:lvl3pPr marL="1828782" indent="0">
              <a:buNone/>
              <a:defRPr sz="3600" b="1"/>
            </a:lvl3pPr>
            <a:lvl4pPr marL="2743173" indent="0">
              <a:buNone/>
              <a:defRPr sz="3200" b="1"/>
            </a:lvl4pPr>
            <a:lvl5pPr marL="3657563" indent="0">
              <a:buNone/>
              <a:defRPr sz="3200" b="1"/>
            </a:lvl5pPr>
            <a:lvl6pPr marL="4571954" indent="0">
              <a:buNone/>
              <a:defRPr sz="3200" b="1"/>
            </a:lvl6pPr>
            <a:lvl7pPr marL="5486345" indent="0">
              <a:buNone/>
              <a:defRPr sz="3200" b="1"/>
            </a:lvl7pPr>
            <a:lvl8pPr marL="6400736" indent="0">
              <a:buNone/>
              <a:defRPr sz="3200" b="1"/>
            </a:lvl8pPr>
            <a:lvl9pPr marL="7315127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6346190"/>
            <a:ext cx="7736680" cy="93342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4258947"/>
            <a:ext cx="7774782" cy="208724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91" indent="0">
              <a:buNone/>
              <a:defRPr sz="4000" b="1"/>
            </a:lvl2pPr>
            <a:lvl3pPr marL="1828782" indent="0">
              <a:buNone/>
              <a:defRPr sz="3600" b="1"/>
            </a:lvl3pPr>
            <a:lvl4pPr marL="2743173" indent="0">
              <a:buNone/>
              <a:defRPr sz="3200" b="1"/>
            </a:lvl4pPr>
            <a:lvl5pPr marL="3657563" indent="0">
              <a:buNone/>
              <a:defRPr sz="3200" b="1"/>
            </a:lvl5pPr>
            <a:lvl6pPr marL="4571954" indent="0">
              <a:buNone/>
              <a:defRPr sz="3200" b="1"/>
            </a:lvl6pPr>
            <a:lvl7pPr marL="5486345" indent="0">
              <a:buNone/>
              <a:defRPr sz="3200" b="1"/>
            </a:lvl7pPr>
            <a:lvl8pPr marL="6400736" indent="0">
              <a:buNone/>
              <a:defRPr sz="3200" b="1"/>
            </a:lvl8pPr>
            <a:lvl9pPr marL="7315127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6346190"/>
            <a:ext cx="7774782" cy="93342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1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0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4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1158240"/>
            <a:ext cx="5898356" cy="405384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2501481"/>
            <a:ext cx="9258300" cy="12346517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5212081"/>
            <a:ext cx="5898356" cy="9656023"/>
          </a:xfrm>
        </p:spPr>
        <p:txBody>
          <a:bodyPr/>
          <a:lstStyle>
            <a:lvl1pPr marL="0" indent="0">
              <a:buNone/>
              <a:defRPr sz="3200"/>
            </a:lvl1pPr>
            <a:lvl2pPr marL="914391" indent="0">
              <a:buNone/>
              <a:defRPr sz="2800"/>
            </a:lvl2pPr>
            <a:lvl3pPr marL="1828782" indent="0">
              <a:buNone/>
              <a:defRPr sz="2400"/>
            </a:lvl3pPr>
            <a:lvl4pPr marL="2743173" indent="0">
              <a:buNone/>
              <a:defRPr sz="2000"/>
            </a:lvl4pPr>
            <a:lvl5pPr marL="3657563" indent="0">
              <a:buNone/>
              <a:defRPr sz="2000"/>
            </a:lvl5pPr>
            <a:lvl6pPr marL="4571954" indent="0">
              <a:buNone/>
              <a:defRPr sz="2000"/>
            </a:lvl6pPr>
            <a:lvl7pPr marL="5486345" indent="0">
              <a:buNone/>
              <a:defRPr sz="2000"/>
            </a:lvl7pPr>
            <a:lvl8pPr marL="6400736" indent="0">
              <a:buNone/>
              <a:defRPr sz="2000"/>
            </a:lvl8pPr>
            <a:lvl9pPr marL="7315127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3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1158240"/>
            <a:ext cx="5898356" cy="405384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2501481"/>
            <a:ext cx="9258300" cy="12346517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91" indent="0">
              <a:buNone/>
              <a:defRPr sz="5600"/>
            </a:lvl2pPr>
            <a:lvl3pPr marL="1828782" indent="0">
              <a:buNone/>
              <a:defRPr sz="4800"/>
            </a:lvl3pPr>
            <a:lvl4pPr marL="2743173" indent="0">
              <a:buNone/>
              <a:defRPr sz="4000"/>
            </a:lvl4pPr>
            <a:lvl5pPr marL="3657563" indent="0">
              <a:buNone/>
              <a:defRPr sz="4000"/>
            </a:lvl5pPr>
            <a:lvl6pPr marL="4571954" indent="0">
              <a:buNone/>
              <a:defRPr sz="4000"/>
            </a:lvl6pPr>
            <a:lvl7pPr marL="5486345" indent="0">
              <a:buNone/>
              <a:defRPr sz="4000"/>
            </a:lvl7pPr>
            <a:lvl8pPr marL="6400736" indent="0">
              <a:buNone/>
              <a:defRPr sz="4000"/>
            </a:lvl8pPr>
            <a:lvl9pPr marL="7315127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5212081"/>
            <a:ext cx="5898356" cy="9656023"/>
          </a:xfrm>
        </p:spPr>
        <p:txBody>
          <a:bodyPr/>
          <a:lstStyle>
            <a:lvl1pPr marL="0" indent="0">
              <a:buNone/>
              <a:defRPr sz="3200"/>
            </a:lvl1pPr>
            <a:lvl2pPr marL="914391" indent="0">
              <a:buNone/>
              <a:defRPr sz="2800"/>
            </a:lvl2pPr>
            <a:lvl3pPr marL="1828782" indent="0">
              <a:buNone/>
              <a:defRPr sz="2400"/>
            </a:lvl3pPr>
            <a:lvl4pPr marL="2743173" indent="0">
              <a:buNone/>
              <a:defRPr sz="2000"/>
            </a:lvl4pPr>
            <a:lvl5pPr marL="3657563" indent="0">
              <a:buNone/>
              <a:defRPr sz="2000"/>
            </a:lvl5pPr>
            <a:lvl6pPr marL="4571954" indent="0">
              <a:buNone/>
              <a:defRPr sz="2000"/>
            </a:lvl6pPr>
            <a:lvl7pPr marL="5486345" indent="0">
              <a:buNone/>
              <a:defRPr sz="2000"/>
            </a:lvl7pPr>
            <a:lvl8pPr marL="6400736" indent="0">
              <a:buNone/>
              <a:defRPr sz="2000"/>
            </a:lvl8pPr>
            <a:lvl9pPr marL="7315127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2" y="924984"/>
            <a:ext cx="3943350" cy="147233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2" y="924984"/>
            <a:ext cx="11601450" cy="1472332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7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924988"/>
            <a:ext cx="15773400" cy="335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4624916"/>
            <a:ext cx="15773400" cy="11023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6102758"/>
            <a:ext cx="4114800" cy="9249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EAB7E-B77D-4EF6-906F-E18D1493623D}" type="datetimeFigureOut">
              <a:rPr lang="en-US" smtClean="0"/>
              <a:t>4/8/21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6102758"/>
            <a:ext cx="6172200" cy="9249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6102758"/>
            <a:ext cx="4114800" cy="9249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93EE-E6E7-4ED8-831D-31E506909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8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1828782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95" indent="-457195" algn="l" defTabSz="1828782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86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977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368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759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50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41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31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22" indent="-457195" algn="l" defTabSz="182878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1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82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73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63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54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45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36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27" algn="l" defTabSz="1828782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74">
            <a:extLst>
              <a:ext uri="{FF2B5EF4-FFF2-40B4-BE49-F238E27FC236}">
                <a16:creationId xmlns:a16="http://schemas.microsoft.com/office/drawing/2014/main" id="{45C85267-0F4A-EE4D-91BA-567907519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209800"/>
            <a:ext cx="491445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5E96A8-5E0D-8F4F-ABB1-3CE3EA7D6538}"/>
              </a:ext>
            </a:extLst>
          </p:cNvPr>
          <p:cNvSpPr txBox="1"/>
          <p:nvPr/>
        </p:nvSpPr>
        <p:spPr>
          <a:xfrm>
            <a:off x="457200" y="83820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E6225CB1-CFF9-6B48-BBAF-E04FDC669E45}"/>
              </a:ext>
            </a:extLst>
          </p:cNvPr>
          <p:cNvPicPr/>
          <p:nvPr/>
        </p:nvPicPr>
        <p:blipFill rotWithShape="1">
          <a:blip r:embed="rId2"/>
          <a:srcRect r="30830"/>
          <a:stretch/>
        </p:blipFill>
        <p:spPr bwMode="auto">
          <a:xfrm>
            <a:off x="3276600" y="1143000"/>
            <a:ext cx="4648200" cy="53961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9861444B-F156-D84E-B117-9065544A9B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51952" y="8305801"/>
            <a:ext cx="9739432" cy="69799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613574-A9CA-974D-AA89-31E28E937441}"/>
              </a:ext>
            </a:extLst>
          </p:cNvPr>
          <p:cNvSpPr txBox="1"/>
          <p:nvPr/>
        </p:nvSpPr>
        <p:spPr>
          <a:xfrm>
            <a:off x="457200" y="678180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</a:p>
        </p:txBody>
      </p:sp>
    </p:spTree>
    <p:extLst>
      <p:ext uri="{BB962C8B-B14F-4D97-AF65-F5344CB8AC3E}">
        <p14:creationId xmlns:p14="http://schemas.microsoft.com/office/powerpoint/2010/main" val="3136520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77668</TotalTime>
  <Words>2</Words>
  <Application>Microsoft Macintosh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Park,Jihyun</dc:creator>
  <cp:lastModifiedBy>Microsoft Office User</cp:lastModifiedBy>
  <cp:revision>577</cp:revision>
  <cp:lastPrinted>2021-04-01T16:29:36Z</cp:lastPrinted>
  <dcterms:created xsi:type="dcterms:W3CDTF">2018-04-17T16:21:18Z</dcterms:created>
  <dcterms:modified xsi:type="dcterms:W3CDTF">2021-04-08T18:47:39Z</dcterms:modified>
</cp:coreProperties>
</file>