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2" r:id="rId2"/>
    <p:sldId id="283" r:id="rId3"/>
  </p:sldIdLst>
  <p:sldSz cx="6858000" cy="9144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07" autoAdjust="0"/>
    <p:restoredTop sz="97947" autoAdjust="0"/>
  </p:normalViewPr>
  <p:slideViewPr>
    <p:cSldViewPr>
      <p:cViewPr>
        <p:scale>
          <a:sx n="90" d="100"/>
          <a:sy n="90" d="100"/>
        </p:scale>
        <p:origin x="-3036" y="-3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1CA3407B-4631-4195-8DC2-FAC83E79122D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68350"/>
            <a:ext cx="2876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1" y="4861443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377B39AE-468A-4473-A12F-A3F3F85C21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391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EED-AF08-48A9-911F-17094C2D1DDC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174-B740-496C-8074-F034DA0399D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EED-AF08-48A9-911F-17094C2D1DDC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174-B740-496C-8074-F034DA0399D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EED-AF08-48A9-911F-17094C2D1DDC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174-B740-496C-8074-F034DA0399D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EED-AF08-48A9-911F-17094C2D1DDC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174-B740-496C-8074-F034DA0399D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EED-AF08-48A9-911F-17094C2D1DDC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174-B740-496C-8074-F034DA0399D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EED-AF08-48A9-911F-17094C2D1DDC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174-B740-496C-8074-F034DA0399D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EED-AF08-48A9-911F-17094C2D1DDC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174-B740-496C-8074-F034DA0399D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EED-AF08-48A9-911F-17094C2D1DDC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174-B740-496C-8074-F034DA0399D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EED-AF08-48A9-911F-17094C2D1DDC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174-B740-496C-8074-F034DA0399D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EED-AF08-48A9-911F-17094C2D1DDC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174-B740-496C-8074-F034DA0399D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FEED-AF08-48A9-911F-17094C2D1DDC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EA174-B740-496C-8074-F034DA0399D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2FEED-AF08-48A9-911F-17094C2D1DDC}" type="datetimeFigureOut">
              <a:rPr lang="fr-FR" smtClean="0"/>
              <a:t>14/06/2021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EA174-B740-496C-8074-F034DA0399D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7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microsoft.com/office/2007/relationships/hdphoto" Target="../media/hdphoto1.wdp"/><Relationship Id="rId9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ZoneTexte 103"/>
          <p:cNvSpPr txBox="1"/>
          <p:nvPr/>
        </p:nvSpPr>
        <p:spPr>
          <a:xfrm>
            <a:off x="116632" y="132080"/>
            <a:ext cx="6624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Fig. S1 Alteration of H3K4me3 makers on the proximal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ESR1</a:t>
            </a:r>
            <a:r>
              <a:rPr lang="en-US" sz="1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promoter in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MEN1</a:t>
            </a:r>
            <a:r>
              <a:rPr lang="en-US" sz="1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-KD MCF7 cells. </a:t>
            </a:r>
            <a:endParaRPr lang="fr-FR" sz="1200" dirty="0"/>
          </a:p>
        </p:txBody>
      </p:sp>
      <p:grpSp>
        <p:nvGrpSpPr>
          <p:cNvPr id="4" name="Group 3"/>
          <p:cNvGrpSpPr/>
          <p:nvPr/>
        </p:nvGrpSpPr>
        <p:grpSpPr>
          <a:xfrm>
            <a:off x="1557020" y="4058285"/>
            <a:ext cx="3873500" cy="2445385"/>
            <a:chOff x="2452" y="6391"/>
            <a:chExt cx="6100" cy="3851"/>
          </a:xfrm>
        </p:grpSpPr>
        <p:grpSp>
          <p:nvGrpSpPr>
            <p:cNvPr id="3" name="Group 2"/>
            <p:cNvGrpSpPr/>
            <p:nvPr/>
          </p:nvGrpSpPr>
          <p:grpSpPr>
            <a:xfrm>
              <a:off x="2452" y="6391"/>
              <a:ext cx="6100" cy="3851"/>
              <a:chOff x="2452" y="6391"/>
              <a:chExt cx="6100" cy="3851"/>
            </a:xfrm>
          </p:grpSpPr>
          <p:pic>
            <p:nvPicPr>
              <p:cNvPr id="86" name="Picture 85" descr="mc7-aver 96h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706" y="6840"/>
                <a:ext cx="5846" cy="3402"/>
              </a:xfrm>
              <a:prstGeom prst="rect">
                <a:avLst/>
              </a:prstGeom>
            </p:spPr>
          </p:pic>
          <p:sp>
            <p:nvSpPr>
              <p:cNvPr id="87" name="Text Box 25"/>
              <p:cNvSpPr txBox="1"/>
              <p:nvPr/>
            </p:nvSpPr>
            <p:spPr>
              <a:xfrm>
                <a:off x="2452" y="6391"/>
                <a:ext cx="1095" cy="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96h</a:t>
                </a:r>
              </a:p>
            </p:txBody>
          </p:sp>
        </p:grpSp>
        <p:sp>
          <p:nvSpPr>
            <p:cNvPr id="108" name="TextBox 107"/>
            <p:cNvSpPr txBox="1"/>
            <p:nvPr/>
          </p:nvSpPr>
          <p:spPr>
            <a:xfrm>
              <a:off x="4809" y="6634"/>
              <a:ext cx="2777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Arial" panose="020B0704020202020204" pitchFamily="34" charset="0"/>
                  <a:cs typeface="Arial" panose="020B0704020202020204" pitchFamily="34" charset="0"/>
                </a:rPr>
                <a:t>ChIP: H3K4me3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522095" y="1316990"/>
            <a:ext cx="3943985" cy="2353310"/>
            <a:chOff x="2452" y="1357"/>
            <a:chExt cx="6211" cy="3706"/>
          </a:xfrm>
        </p:grpSpPr>
        <p:grpSp>
          <p:nvGrpSpPr>
            <p:cNvPr id="7" name="Group 6"/>
            <p:cNvGrpSpPr/>
            <p:nvPr/>
          </p:nvGrpSpPr>
          <p:grpSpPr>
            <a:xfrm>
              <a:off x="2706" y="1702"/>
              <a:ext cx="5957" cy="3361"/>
              <a:chOff x="2706" y="1702"/>
              <a:chExt cx="5957" cy="3361"/>
            </a:xfrm>
          </p:grpSpPr>
          <p:pic>
            <p:nvPicPr>
              <p:cNvPr id="109" name="Picture 108" descr="mcf7-aver 72h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06" y="1842"/>
                <a:ext cx="5957" cy="3221"/>
              </a:xfrm>
              <a:prstGeom prst="rect">
                <a:avLst/>
              </a:prstGeom>
            </p:spPr>
          </p:pic>
          <p:sp>
            <p:nvSpPr>
              <p:cNvPr id="6" name="TextBox 107"/>
              <p:cNvSpPr txBox="1"/>
              <p:nvPr/>
            </p:nvSpPr>
            <p:spPr>
              <a:xfrm>
                <a:off x="4809" y="1702"/>
                <a:ext cx="2777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Arial" panose="020B0704020202020204" pitchFamily="34" charset="0"/>
                    <a:cs typeface="Arial" panose="020B0704020202020204" pitchFamily="34" charset="0"/>
                  </a:rPr>
                  <a:t>ChIP: H3K4me3</a:t>
                </a:r>
              </a:p>
            </p:txBody>
          </p:sp>
        </p:grpSp>
        <p:sp>
          <p:nvSpPr>
            <p:cNvPr id="8" name="Text Box 25"/>
            <p:cNvSpPr txBox="1"/>
            <p:nvPr/>
          </p:nvSpPr>
          <p:spPr>
            <a:xfrm>
              <a:off x="2452" y="1357"/>
              <a:ext cx="109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72h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ZoneTexte 103"/>
          <p:cNvSpPr txBox="1"/>
          <p:nvPr/>
        </p:nvSpPr>
        <p:spPr>
          <a:xfrm>
            <a:off x="139065" y="203200"/>
            <a:ext cx="6297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Fig. S2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Menin and the expression of GATA3 and FOXA1 in T47D cells.</a:t>
            </a:r>
            <a:endParaRPr lang="fr-FR" sz="1200" dirty="0"/>
          </a:p>
        </p:txBody>
      </p:sp>
      <p:grpSp>
        <p:nvGrpSpPr>
          <p:cNvPr id="2" name="Group 1"/>
          <p:cNvGrpSpPr/>
          <p:nvPr/>
        </p:nvGrpSpPr>
        <p:grpSpPr>
          <a:xfrm>
            <a:off x="692651" y="4351878"/>
            <a:ext cx="3241675" cy="2452370"/>
            <a:chOff x="653" y="1914"/>
            <a:chExt cx="5105" cy="3862"/>
          </a:xfrm>
        </p:grpSpPr>
        <p:grpSp>
          <p:nvGrpSpPr>
            <p:cNvPr id="18" name="Group 17"/>
            <p:cNvGrpSpPr/>
            <p:nvPr/>
          </p:nvGrpSpPr>
          <p:grpSpPr>
            <a:xfrm>
              <a:off x="653" y="2010"/>
              <a:ext cx="5105" cy="3766"/>
              <a:chOff x="-501197" y="547925"/>
              <a:chExt cx="3114513" cy="3227140"/>
            </a:xfrm>
          </p:grpSpPr>
          <p:pic>
            <p:nvPicPr>
              <p:cNvPr id="19" name="Picture 8" descr="C:\Users\bonnavion\Desktop\GATA3 T47D.tif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300" t="42692" r="13550" b="53561"/>
              <a:stretch>
                <a:fillRect/>
              </a:stretch>
            </p:blipFill>
            <p:spPr bwMode="auto">
              <a:xfrm>
                <a:off x="1252821" y="2321770"/>
                <a:ext cx="1351603" cy="44009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310" t="45377" r="44839" b="52245"/>
              <a:stretch>
                <a:fillRect/>
              </a:stretch>
            </p:blipFill>
            <p:spPr>
              <a:xfrm>
                <a:off x="1252821" y="1809963"/>
                <a:ext cx="1351603" cy="4400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141" t="51143" r="65008" b="44746"/>
              <a:stretch>
                <a:fillRect/>
              </a:stretch>
            </p:blipFill>
            <p:spPr>
              <a:xfrm>
                <a:off x="1252821" y="3334966"/>
                <a:ext cx="1351603" cy="4400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220" t="48945" r="46124" b="47231"/>
              <a:stretch>
                <a:fillRect/>
              </a:stretch>
            </p:blipFill>
            <p:spPr>
              <a:xfrm>
                <a:off x="1252821" y="2833576"/>
                <a:ext cx="1351603" cy="44009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-501197" y="1804021"/>
                <a:ext cx="1775070" cy="4152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 err="1">
                    <a:solidFill>
                      <a:schemeClr val="tx1"/>
                    </a:solidFill>
                  </a:rPr>
                  <a:t>menin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 rot="18391011">
                <a:off x="1248341" y="1284117"/>
                <a:ext cx="915423" cy="26617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/>
                <a:r>
                  <a:rPr lang="en-US" sz="1200" dirty="0" err="1">
                    <a:solidFill>
                      <a:schemeClr val="tx1"/>
                    </a:solidFill>
                  </a:rPr>
                  <a:t>siCtrl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 rot="18422649">
                <a:off x="1788033" y="1107031"/>
                <a:ext cx="1384389" cy="26617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/>
                <a:r>
                  <a:rPr lang="en-US" sz="1200" dirty="0">
                    <a:solidFill>
                      <a:schemeClr val="tx1"/>
                    </a:solidFill>
                  </a:rPr>
                  <a:t>siMEN1</a:t>
                </a:r>
                <a:r>
                  <a:rPr lang="en-US" sz="12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1200" dirty="0">
                    <a:solidFill>
                      <a:schemeClr val="tx1"/>
                    </a:solidFill>
                  </a:rPr>
                  <a:t>hs1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-160964" y="2841567"/>
                <a:ext cx="1434937" cy="413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tx1"/>
                    </a:solidFill>
                  </a:rPr>
                  <a:t>FOXA1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-331082" y="3319404"/>
                <a:ext cx="1605004" cy="4152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tx1"/>
                    </a:solidFill>
                  </a:rPr>
                  <a:t>GAPDH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-160964" y="2325195"/>
                <a:ext cx="1434937" cy="413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tx1"/>
                    </a:solidFill>
                  </a:rPr>
                  <a:t>GATA3</a:t>
                </a: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4107" y="1914"/>
              <a:ext cx="1474" cy="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chemeClr val="tx1"/>
                  </a:solidFill>
                </a:rPr>
                <a:t>T47D</a:t>
              </a:r>
            </a:p>
          </p:txBody>
        </p:sp>
      </p:grpSp>
      <p:graphicFrame>
        <p:nvGraphicFramePr>
          <p:cNvPr id="16" name="Object 28">
            <a:extLst>
              <a:ext uri="{FF2B5EF4-FFF2-40B4-BE49-F238E27FC236}">
                <a16:creationId xmlns="" xmlns:a16="http://schemas.microsoft.com/office/drawing/2014/main" id="{002374A7-4117-45BB-8B08-DD4FB38D45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9442614"/>
              </p:ext>
            </p:extLst>
          </p:nvPr>
        </p:nvGraphicFramePr>
        <p:xfrm>
          <a:off x="1533525" y="1265238"/>
          <a:ext cx="3829050" cy="228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ism 6" r:id="rId8" imgW="5058466" imgH="2971631" progId="Prism6.Document">
                  <p:embed/>
                </p:oleObj>
              </mc:Choice>
              <mc:Fallback>
                <p:oleObj name="Prism 6" r:id="rId8" imgW="5058466" imgH="2971631" progId="Prism6.Document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="" xmlns:a16="http://schemas.microsoft.com/office/drawing/2014/main" id="{B04E85ED-0E6B-455D-9CFB-05E9C6A22D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33525" y="1265238"/>
                        <a:ext cx="3829050" cy="2282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48</Words>
  <Application>Microsoft Office PowerPoint</Application>
  <PresentationFormat>Affichage à l'écran (4:3)</PresentationFormat>
  <Paragraphs>13</Paragraphs>
  <Slides>2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4" baseType="lpstr">
      <vt:lpstr>Thème Office</vt:lpstr>
      <vt:lpstr>Prism 6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ZHANG Chang</dc:creator>
  <cp:lastModifiedBy>ZHANG Chang</cp:lastModifiedBy>
  <cp:revision>276</cp:revision>
  <cp:lastPrinted>2021-06-03T16:50:44Z</cp:lastPrinted>
  <dcterms:created xsi:type="dcterms:W3CDTF">2021-06-03T16:50:44Z</dcterms:created>
  <dcterms:modified xsi:type="dcterms:W3CDTF">2021-06-14T07:47:34Z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1033-3.6.0.5672</vt:lpwstr>
  </property>
</Properties>
</file>