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5489" r:id="rId2"/>
  </p:sldIdLst>
  <p:sldSz cx="12192000" cy="6858000"/>
  <p:notesSz cx="6888163" cy="1002188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pos="7514" userDrawn="1">
          <p15:clr>
            <a:srgbClr val="A4A3A4"/>
          </p15:clr>
        </p15:guide>
        <p15:guide id="5" pos="143" userDrawn="1">
          <p15:clr>
            <a:srgbClr val="A4A3A4"/>
          </p15:clr>
        </p15:guide>
        <p15:guide id="6" pos="7242" userDrawn="1">
          <p15:clr>
            <a:srgbClr val="A4A3A4"/>
          </p15:clr>
        </p15:guide>
        <p15:guide id="7" pos="438" userDrawn="1">
          <p15:clr>
            <a:srgbClr val="A4A3A4"/>
          </p15:clr>
        </p15:guide>
        <p15:guide id="8" orient="horz" pos="436" userDrawn="1">
          <p15:clr>
            <a:srgbClr val="A4A3A4"/>
          </p15:clr>
        </p15:guide>
        <p15:guide id="9" orient="horz" pos="406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" initials="RI" lastIdx="11" clrIdx="0">
    <p:extLst>
      <p:ext uri="{19B8F6BF-5375-455C-9EA6-DF929625EA0E}">
        <p15:presenceInfo xmlns:p15="http://schemas.microsoft.com/office/powerpoint/2012/main" userId="RI" providerId="None"/>
      </p:ext>
    </p:extLst>
  </p:cmAuthor>
  <p:cmAuthor id="2" name="Kim Howell" initials="KH" lastIdx="66" clrIdx="1">
    <p:extLst>
      <p:ext uri="{19B8F6BF-5375-455C-9EA6-DF929625EA0E}">
        <p15:presenceInfo xmlns:p15="http://schemas.microsoft.com/office/powerpoint/2012/main" userId="3a67da9400411783" providerId="Windows Live"/>
      </p:ext>
    </p:extLst>
  </p:cmAuthor>
  <p:cmAuthor id="3" name="Norikazu Masuda" initials="NM" lastIdx="1" clrIdx="2">
    <p:extLst>
      <p:ext uri="{19B8F6BF-5375-455C-9EA6-DF929625EA0E}">
        <p15:presenceInfo xmlns:p15="http://schemas.microsoft.com/office/powerpoint/2012/main" userId="229f2ae821323a5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A500"/>
    <a:srgbClr val="008000"/>
    <a:srgbClr val="0000FF"/>
    <a:srgbClr val="EBEDC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26" autoAdjust="0"/>
    <p:restoredTop sz="94660"/>
  </p:normalViewPr>
  <p:slideViewPr>
    <p:cSldViewPr snapToGrid="0">
      <p:cViewPr varScale="1">
        <p:scale>
          <a:sx n="81" d="100"/>
          <a:sy n="81" d="100"/>
        </p:scale>
        <p:origin x="878" y="67"/>
      </p:cViewPr>
      <p:guideLst>
        <p:guide orient="horz" pos="2183"/>
        <p:guide pos="3840"/>
        <p:guide pos="7514"/>
        <p:guide pos="143"/>
        <p:guide pos="7242"/>
        <p:guide pos="438"/>
        <p:guide orient="horz" pos="436"/>
        <p:guide orient="horz" pos="40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7FCB2359-D3DA-4623-8EB9-50D63C1FD02D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1863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84807BF1-731D-45C9-BF3C-BEE88D00FE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559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F5C581-B817-5450-1190-FD96170442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E1E15A6-ADF9-F82D-B73A-ED25E99EA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EEC382B-C8B5-C3E9-7DA3-CEE118A5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96A8CAB-21FF-C1D3-DBBE-E6860A603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4998DB2-CC75-E825-1AF9-87DFFFD8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544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DF4F0C-9E14-2271-DD1C-D6E70307F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0999767-C02A-B640-5FA4-473B7D8C9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D76A1EE-981B-5F3D-A9B4-683B8755A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040614-BC78-AA67-28E6-769ED6BE7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49ECFA-6B55-2B01-03A2-7767A8FFB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0694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52D2C0-A227-526A-289B-278813655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DC819DD-9525-E074-84A8-4F45E83F0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DD69F63-372E-3B8D-C5C2-E1315649F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B1090B-D484-8AAA-10DC-75906FDC4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8AAA8A3-7BA1-1D16-1D32-EE628C627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8993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8DEBA6-55AD-AFDC-BF05-1C2585D61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C374CF-CD8C-EC93-BD18-B0F49199B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1CE614F-E8A5-C67C-4D47-4EEF26564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86C9572-C14C-DA2F-00D6-A56BF1C7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F35BC8D-7801-3F39-36D4-127F1F5F0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9BDB472-1AEC-6B02-9433-3C9A4AD4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5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CA78A97-084E-E44B-55A0-1E5B4EACE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336C806-D2DD-013C-E15C-E911CAC9C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8EC96D-4D90-EECF-1EFD-4BA541FAB3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92931AC-0547-F654-F5D0-03790E373B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8066CFE-6553-D65A-3F6E-301D794123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ACCDB73-7FE6-1FFD-04C0-01B9257B3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9389129-7176-4971-B340-768F969EB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6AFB080-09A0-F2A7-65ED-AB724862D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69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E180F6-534C-E62C-E234-2737558DE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E7F0118-BA13-25E6-0155-CA3F501C4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DBDC35-D0F9-BE11-28B4-5E5C6B8F6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F399765-6E92-CE3C-DF5B-190DC94CF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291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1998FD0-BA22-F207-34B3-AF689129B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47F6EDA-46DF-B877-F7D3-51F2E10F4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19EDCCF-EB57-64E9-8FCB-DDD763AD0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488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4CA124-90D6-9D6A-EEFC-BBFF8F725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470D50-5994-4A77-3613-A1DFED2699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DC02A4D-4143-DA10-CD11-68FDD4AF2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547E108-D7C0-2439-4E63-965FF116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BF68F5-EC62-332E-84B8-A9B87482D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D7C5774-F0D1-7FE2-4A9C-1020C163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42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70F6D8-6BEF-FC38-E480-CE4719FE3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EFED07B-611D-15AA-002D-1B149058D9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7F3A1B-6882-3B79-599E-6AF96E143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D089CAD-646E-190B-80CE-860E1A6DC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C7062DD-1106-2B36-BB58-A36228AD7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3CC810F-B04C-D69B-87CE-14481BBD7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9667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6FEA605-CD6C-DB9A-5E50-4F7A4F465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A273D55-058F-2C54-2B26-3C21D1385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F361B0-7223-6DEC-2BBB-C3209CB4D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EFC6394-B6EA-C575-8A85-C8682F7A9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5C83766-E3DB-D13E-392A-FE8067B3D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20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4C8836C-A890-3383-BF4A-18D99B6333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2F77A40-D82D-28B3-8CE1-0AB08DFA7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FDA283C-E4B3-04A0-3C8F-AE7088EEE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94BC1BA-60CB-A0D7-B7C5-020B94E40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949E6CB-0659-D9D6-CCFE-1C7FFCF29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243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CA12B85-8C2D-7C63-B9A5-43EDF3390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8F12EBB-CA8A-A953-4912-62BEC8113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1612AFC-0EE9-FB56-1322-A52CEF00C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FE2EB-A1E1-4B71-903F-5518994EF27B}" type="datetimeFigureOut">
              <a:rPr kumimoji="1" lang="ja-JP" altLang="en-US" smtClean="0"/>
              <a:t>2023/10/25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E0B83F-3CC6-4D81-306D-5AFB767F3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6D03EE4-6361-2D24-DC30-99CFDFCD2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4A2FB-5532-4C14-B9EA-0809B2B83B1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6912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12">
            <a:extLst>
              <a:ext uri="{FF2B5EF4-FFF2-40B4-BE49-F238E27FC236}">
                <a16:creationId xmlns:a16="http://schemas.microsoft.com/office/drawing/2014/main" id="{5029FD57-0DA4-767D-9D32-E50CE80A6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905" y="946627"/>
            <a:ext cx="9288189" cy="4766015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86A5EFD-65BC-F9BB-659E-D244CC2F7B32}"/>
              </a:ext>
            </a:extLst>
          </p:cNvPr>
          <p:cNvSpPr txBox="1"/>
          <p:nvPr/>
        </p:nvSpPr>
        <p:spPr>
          <a:xfrm>
            <a:off x="371475" y="266700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Online Resource 1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860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2359</TotalTime>
  <Words>3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RI</dc:creator>
  <cp:lastModifiedBy>RI</cp:lastModifiedBy>
  <cp:revision>170</cp:revision>
  <cp:lastPrinted>2023-07-31T05:12:15Z</cp:lastPrinted>
  <dcterms:created xsi:type="dcterms:W3CDTF">2022-08-31T07:04:06Z</dcterms:created>
  <dcterms:modified xsi:type="dcterms:W3CDTF">2023-10-25T07:15:39Z</dcterms:modified>
</cp:coreProperties>
</file>