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76A0"/>
    <a:srgbClr val="006A78"/>
    <a:srgbClr val="005847"/>
    <a:srgbClr val="EA560D"/>
    <a:srgbClr val="1F8DBF"/>
    <a:srgbClr val="208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8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F21934-06E3-4D9D-AE5A-1EA05E9E4CDA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F12649D-FA7F-4821-B6E0-CBEEC8619301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pPr>
            <a:buNone/>
          </a:pPr>
          <a:r>
            <a:rPr lang="en-US" sz="1100" b="1" i="0" dirty="0"/>
            <a:t>Experiences and perspectives on participation in longitudinal studies</a:t>
          </a:r>
          <a:endParaRPr lang="it-IT" sz="1100" b="1" i="0" dirty="0"/>
        </a:p>
      </dgm:t>
    </dgm:pt>
    <dgm:pt modelId="{C9D0DA8F-81E6-4E59-8982-9200581A03A1}" type="parTrans" cxnId="{85925A0E-3723-41BD-B16A-E5CF0820999A}">
      <dgm:prSet/>
      <dgm:spPr/>
      <dgm:t>
        <a:bodyPr/>
        <a:lstStyle/>
        <a:p>
          <a:endParaRPr lang="it-IT" b="1" i="0"/>
        </a:p>
      </dgm:t>
    </dgm:pt>
    <dgm:pt modelId="{34AC82CD-BFE6-46AF-B6AD-9B4BCFD28658}" type="sibTrans" cxnId="{85925A0E-3723-41BD-B16A-E5CF0820999A}">
      <dgm:prSet/>
      <dgm:spPr/>
      <dgm:t>
        <a:bodyPr/>
        <a:lstStyle/>
        <a:p>
          <a:endParaRPr lang="it-IT" b="1" i="0"/>
        </a:p>
      </dgm:t>
    </dgm:pt>
    <dgm:pt modelId="{4799A88E-C86C-4305-861D-C318ABDFEF1D}">
      <dgm:prSet phldrT="[Text]" custT="1"/>
      <dgm:spPr>
        <a:solidFill>
          <a:srgbClr val="002060"/>
        </a:solidFill>
      </dgm:spPr>
      <dgm:t>
        <a:bodyPr/>
        <a:lstStyle/>
        <a:p>
          <a:pPr>
            <a:buNone/>
          </a:pPr>
          <a:r>
            <a:rPr lang="en-US" sz="1100" b="1" i="0" dirty="0"/>
            <a:t>Joining the study as an expression of purpose and personal security</a:t>
          </a:r>
          <a:endParaRPr lang="it-IT" sz="1100" b="1" i="0" dirty="0"/>
        </a:p>
      </dgm:t>
    </dgm:pt>
    <dgm:pt modelId="{2A2AD473-A05E-43E5-910B-08E43FB46878}" type="parTrans" cxnId="{29D12E10-4F86-4D98-9A91-0E9A2E6193DD}">
      <dgm:prSet/>
      <dgm:spPr>
        <a:ln>
          <a:solidFill>
            <a:srgbClr val="002060"/>
          </a:solidFill>
        </a:ln>
      </dgm:spPr>
      <dgm:t>
        <a:bodyPr/>
        <a:lstStyle/>
        <a:p>
          <a:endParaRPr lang="it-IT" b="1" i="0"/>
        </a:p>
      </dgm:t>
    </dgm:pt>
    <dgm:pt modelId="{58593B86-CB26-41AC-9956-B8B63DEEA740}" type="sibTrans" cxnId="{29D12E10-4F86-4D98-9A91-0E9A2E6193DD}">
      <dgm:prSet/>
      <dgm:spPr/>
      <dgm:t>
        <a:bodyPr/>
        <a:lstStyle/>
        <a:p>
          <a:endParaRPr lang="it-IT" b="1" i="0"/>
        </a:p>
      </dgm:t>
    </dgm:pt>
    <dgm:pt modelId="{86F36BB3-27DB-465C-A0EE-5E5BADEDA642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pPr>
            <a:buNone/>
          </a:pPr>
          <a:r>
            <a:rPr lang="en-US" sz="1100" b="1" i="0" dirty="0"/>
            <a:t>Ongoing engagement, as a response to flexible processes, a reassuring study environment, and personal commitment</a:t>
          </a:r>
          <a:endParaRPr lang="it-IT" sz="1100" b="1" i="0" dirty="0"/>
        </a:p>
      </dgm:t>
    </dgm:pt>
    <dgm:pt modelId="{C00DA01E-5E22-4060-BF0D-3D510B20094D}" type="parTrans" cxnId="{1931A098-EE8D-4A59-9527-87A543DBE8CA}">
      <dgm:prSet/>
      <dgm:spPr>
        <a:ln>
          <a:solidFill>
            <a:srgbClr val="0B76A0"/>
          </a:solidFill>
        </a:ln>
      </dgm:spPr>
      <dgm:t>
        <a:bodyPr/>
        <a:lstStyle/>
        <a:p>
          <a:endParaRPr lang="it-IT" b="1" i="0"/>
        </a:p>
      </dgm:t>
    </dgm:pt>
    <dgm:pt modelId="{A08097E9-900C-4A38-ACC4-411614B1FD1D}" type="sibTrans" cxnId="{1931A098-EE8D-4A59-9527-87A543DBE8CA}">
      <dgm:prSet/>
      <dgm:spPr/>
      <dgm:t>
        <a:bodyPr/>
        <a:lstStyle/>
        <a:p>
          <a:endParaRPr lang="it-IT" b="1" i="0"/>
        </a:p>
      </dgm:t>
    </dgm:pt>
    <dgm:pt modelId="{BEE39166-B3C7-4C26-80C8-F9A8FAE1D5EA}">
      <dgm:prSet phldrT="[Text]" custT="1"/>
      <dgm:spPr>
        <a:solidFill>
          <a:srgbClr val="006A78"/>
        </a:solidFill>
      </dgm:spPr>
      <dgm:t>
        <a:bodyPr/>
        <a:lstStyle/>
        <a:p>
          <a:pPr>
            <a:buNone/>
          </a:pPr>
          <a:r>
            <a:rPr lang="en-US" sz="1100" b="1" i="0" dirty="0"/>
            <a:t>Ongoing engagement, challenged by accumulating (practical and emotional) burdens and a reduced sense </a:t>
          </a:r>
          <a:br>
            <a:rPr lang="en-US" sz="1100" b="1" i="0" dirty="0"/>
          </a:br>
          <a:r>
            <a:rPr lang="en-US" sz="1100" b="1" i="0" dirty="0"/>
            <a:t>of connection to the study</a:t>
          </a:r>
          <a:endParaRPr lang="it-IT" sz="1100" b="1" i="0" dirty="0"/>
        </a:p>
      </dgm:t>
    </dgm:pt>
    <dgm:pt modelId="{10F1912E-A275-4CB5-9839-8330F6AA570F}" type="parTrans" cxnId="{EC26161B-F5C9-4239-8C02-08F0CB8F6168}">
      <dgm:prSet/>
      <dgm:spPr>
        <a:ln>
          <a:solidFill>
            <a:srgbClr val="006A78"/>
          </a:solidFill>
        </a:ln>
      </dgm:spPr>
      <dgm:t>
        <a:bodyPr/>
        <a:lstStyle/>
        <a:p>
          <a:endParaRPr lang="it-IT" b="1" i="0"/>
        </a:p>
      </dgm:t>
    </dgm:pt>
    <dgm:pt modelId="{3DE2794E-2EEC-4549-BA36-9396FF1AE4CA}" type="sibTrans" cxnId="{EC26161B-F5C9-4239-8C02-08F0CB8F6168}">
      <dgm:prSet/>
      <dgm:spPr/>
      <dgm:t>
        <a:bodyPr/>
        <a:lstStyle/>
        <a:p>
          <a:endParaRPr lang="it-IT" b="1" i="0"/>
        </a:p>
      </dgm:t>
    </dgm:pt>
    <dgm:pt modelId="{631ECBAC-1679-4DF4-95D7-A6B237DA0128}">
      <dgm:prSet phldrT="[Text]" custT="1"/>
      <dgm:spPr>
        <a:solidFill>
          <a:srgbClr val="005847"/>
        </a:solidFill>
      </dgm:spPr>
      <dgm:t>
        <a:bodyPr/>
        <a:lstStyle/>
        <a:p>
          <a:pPr>
            <a:buNone/>
          </a:pPr>
          <a:r>
            <a:rPr lang="en-US" sz="1100" b="1" i="0" dirty="0"/>
            <a:t>Participant-identified needs for a more supportive study experience</a:t>
          </a:r>
          <a:endParaRPr lang="it-IT" sz="1100" b="1" i="0" dirty="0"/>
        </a:p>
      </dgm:t>
    </dgm:pt>
    <dgm:pt modelId="{8E2281EC-33F3-4716-BCBA-7D4801A9958B}" type="parTrans" cxnId="{3537AA89-A056-4510-820C-920C7AAC3688}">
      <dgm:prSet/>
      <dgm:spPr>
        <a:ln>
          <a:solidFill>
            <a:srgbClr val="005847"/>
          </a:solidFill>
        </a:ln>
      </dgm:spPr>
      <dgm:t>
        <a:bodyPr/>
        <a:lstStyle/>
        <a:p>
          <a:endParaRPr lang="it-IT" b="1" i="0"/>
        </a:p>
      </dgm:t>
    </dgm:pt>
    <dgm:pt modelId="{12FADA49-08DB-41B8-B37E-B76F9E612984}" type="sibTrans" cxnId="{3537AA89-A056-4510-820C-920C7AAC3688}">
      <dgm:prSet/>
      <dgm:spPr/>
      <dgm:t>
        <a:bodyPr/>
        <a:lstStyle/>
        <a:p>
          <a:endParaRPr lang="it-IT" b="1" i="0"/>
        </a:p>
      </dgm:t>
    </dgm:pt>
    <dgm:pt modelId="{E8E04381-4767-4682-975E-0281016966A6}">
      <dgm:prSet phldrT="[Text]" custT="1"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Need for choice between digital and paper questionnaires</a:t>
          </a:r>
          <a:endParaRPr lang="it-IT" sz="1100" b="1" i="0" dirty="0"/>
        </a:p>
      </dgm:t>
    </dgm:pt>
    <dgm:pt modelId="{1FA1313F-AC57-4D2D-B30C-2CBFEE4873CB}" type="parTrans" cxnId="{4BFCEB9F-571A-46F3-B93E-AF7A9B5FB4EB}">
      <dgm:prSet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endParaRPr lang="it-IT" b="1" i="0"/>
        </a:p>
      </dgm:t>
    </dgm:pt>
    <dgm:pt modelId="{ACD36849-0D6E-4ECC-B8F1-4DA15BEC4E92}" type="sibTrans" cxnId="{4BFCEB9F-571A-46F3-B93E-AF7A9B5FB4EB}">
      <dgm:prSet/>
      <dgm:spPr/>
      <dgm:t>
        <a:bodyPr/>
        <a:lstStyle/>
        <a:p>
          <a:endParaRPr lang="it-IT" b="1" i="0"/>
        </a:p>
      </dgm:t>
    </dgm:pt>
    <dgm:pt modelId="{BD6D7D4A-C98B-4898-9175-7606070DAC5C}">
      <dgm:prSet phldrT="[Text]" cust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Being helpful</a:t>
          </a:r>
          <a:endParaRPr lang="it-IT" sz="1100" b="1" i="0" dirty="0"/>
        </a:p>
      </dgm:t>
    </dgm:pt>
    <dgm:pt modelId="{CCA06B59-D169-43CA-A128-2CF5A7C5733D}" type="parTrans" cxnId="{0CDD4DCC-7ED3-4B10-8A42-198F55D82B5C}">
      <dgm:prSet/>
      <dgm:spPr>
        <a:ln>
          <a:solidFill>
            <a:srgbClr val="002060"/>
          </a:solidFill>
        </a:ln>
      </dgm:spPr>
      <dgm:t>
        <a:bodyPr/>
        <a:lstStyle/>
        <a:p>
          <a:endParaRPr lang="it-IT" b="1" i="0"/>
        </a:p>
      </dgm:t>
    </dgm:pt>
    <dgm:pt modelId="{D2F0E27E-CC06-409B-8914-764ADB5B4B31}" type="sibTrans" cxnId="{0CDD4DCC-7ED3-4B10-8A42-198F55D82B5C}">
      <dgm:prSet/>
      <dgm:spPr/>
      <dgm:t>
        <a:bodyPr/>
        <a:lstStyle/>
        <a:p>
          <a:endParaRPr lang="it-IT" b="1" i="0"/>
        </a:p>
      </dgm:t>
    </dgm:pt>
    <dgm:pt modelId="{E76C9966-4219-41CC-AC80-FC6CAC3BF366}">
      <dgm:prSet custT="1"/>
      <dgm:spPr>
        <a:solidFill>
          <a:schemeClr val="bg1"/>
        </a:solidFill>
        <a:ln>
          <a:solidFill>
            <a:srgbClr val="002060"/>
          </a:solidFill>
        </a:ln>
      </dgm:spPr>
      <dgm:t>
        <a:bodyPr/>
        <a:lstStyle/>
        <a:p>
          <a:pPr>
            <a:buNone/>
          </a:pPr>
          <a:r>
            <a:rPr lang="en-US" sz="1100" b="1" i="1" dirty="0">
              <a:solidFill>
                <a:srgbClr val="002060"/>
              </a:solidFill>
            </a:rPr>
            <a:t>Professional / Medical background</a:t>
          </a:r>
          <a:endParaRPr lang="it-IT" sz="1100" b="1" i="1" dirty="0">
            <a:solidFill>
              <a:srgbClr val="002060"/>
            </a:solidFill>
          </a:endParaRPr>
        </a:p>
      </dgm:t>
    </dgm:pt>
    <dgm:pt modelId="{5C0C3A78-2B4A-4F5D-B423-FD8D7381EC55}" type="parTrans" cxnId="{325E34DA-D4D6-4C4F-956D-EAB2941B51B2}">
      <dgm:prSet/>
      <dgm:spPr>
        <a:ln>
          <a:solidFill>
            <a:srgbClr val="002060"/>
          </a:solidFill>
        </a:ln>
      </dgm:spPr>
      <dgm:t>
        <a:bodyPr/>
        <a:lstStyle/>
        <a:p>
          <a:endParaRPr lang="it-IT" b="1" i="0"/>
        </a:p>
      </dgm:t>
    </dgm:pt>
    <dgm:pt modelId="{7DF36F9B-34B2-428B-9E67-928D39805F59}" type="sibTrans" cxnId="{325E34DA-D4D6-4C4F-956D-EAB2941B51B2}">
      <dgm:prSet/>
      <dgm:spPr/>
      <dgm:t>
        <a:bodyPr/>
        <a:lstStyle/>
        <a:p>
          <a:endParaRPr lang="it-IT" b="1" i="0"/>
        </a:p>
      </dgm:t>
    </dgm:pt>
    <dgm:pt modelId="{8A8A79BD-6F54-420F-922B-B1A68EE3A613}">
      <dgm:prSet custT="1"/>
      <dgm:spPr>
        <a:solidFill>
          <a:schemeClr val="bg1"/>
        </a:solidFill>
        <a:ln>
          <a:solidFill>
            <a:srgbClr val="002060"/>
          </a:solidFill>
        </a:ln>
      </dgm:spPr>
      <dgm:t>
        <a:bodyPr/>
        <a:lstStyle/>
        <a:p>
          <a:pPr>
            <a:buNone/>
          </a:pPr>
          <a:r>
            <a:rPr lang="en-US" sz="1100" b="1" i="1" dirty="0">
              <a:solidFill>
                <a:srgbClr val="002060"/>
              </a:solidFill>
            </a:rPr>
            <a:t>Looking beyond oneself / Transcendence</a:t>
          </a:r>
          <a:endParaRPr lang="it-IT" sz="1100" b="1" i="1" dirty="0">
            <a:solidFill>
              <a:srgbClr val="002060"/>
            </a:solidFill>
          </a:endParaRPr>
        </a:p>
      </dgm:t>
    </dgm:pt>
    <dgm:pt modelId="{2AE4C0C6-1EAC-4895-BD69-9E3CEE41FB24}" type="parTrans" cxnId="{BF5782D2-7FB7-4B01-B305-2B5E07B4A794}">
      <dgm:prSet/>
      <dgm:spPr>
        <a:ln>
          <a:solidFill>
            <a:srgbClr val="002060"/>
          </a:solidFill>
        </a:ln>
      </dgm:spPr>
      <dgm:t>
        <a:bodyPr/>
        <a:lstStyle/>
        <a:p>
          <a:endParaRPr lang="it-IT" b="1" i="0"/>
        </a:p>
      </dgm:t>
    </dgm:pt>
    <dgm:pt modelId="{3A917574-643A-4FE5-B74A-0E174883C8E3}" type="sibTrans" cxnId="{BF5782D2-7FB7-4B01-B305-2B5E07B4A794}">
      <dgm:prSet/>
      <dgm:spPr/>
      <dgm:t>
        <a:bodyPr/>
        <a:lstStyle/>
        <a:p>
          <a:endParaRPr lang="it-IT" b="1" i="0"/>
        </a:p>
      </dgm:t>
    </dgm:pt>
    <dgm:pt modelId="{5CF254B0-29B4-4114-925C-A999BE2C7498}">
      <dgm:prSet phldrT="[Text]" custT="1"/>
      <dgm:spPr>
        <a:solidFill>
          <a:srgbClr val="002060"/>
        </a:solidFill>
        <a:ln>
          <a:solidFill>
            <a:srgbClr val="002060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Personal benefit</a:t>
          </a:r>
          <a:endParaRPr lang="it-IT" sz="1100" b="1" i="0" dirty="0"/>
        </a:p>
      </dgm:t>
    </dgm:pt>
    <dgm:pt modelId="{99537836-8EDC-4007-B829-027FFF09CAD0}" type="parTrans" cxnId="{CD0515A9-46F4-4888-B8F9-4982BA8B665C}">
      <dgm:prSet/>
      <dgm:spPr>
        <a:ln>
          <a:solidFill>
            <a:srgbClr val="002060"/>
          </a:solidFill>
        </a:ln>
      </dgm:spPr>
      <dgm:t>
        <a:bodyPr/>
        <a:lstStyle/>
        <a:p>
          <a:endParaRPr lang="it-IT" b="1" i="0"/>
        </a:p>
      </dgm:t>
    </dgm:pt>
    <dgm:pt modelId="{75BA8910-A809-440B-A09D-2024C192543C}" type="sibTrans" cxnId="{CD0515A9-46F4-4888-B8F9-4982BA8B665C}">
      <dgm:prSet/>
      <dgm:spPr/>
      <dgm:t>
        <a:bodyPr/>
        <a:lstStyle/>
        <a:p>
          <a:endParaRPr lang="it-IT" b="1" i="0"/>
        </a:p>
      </dgm:t>
    </dgm:pt>
    <dgm:pt modelId="{65463611-EEE8-4F93-B04E-B76D807C9B68}">
      <dgm:prSet phldrT="[Text]" custT="1"/>
      <dgm:spPr>
        <a:solidFill>
          <a:srgbClr val="0B76A0"/>
        </a:solidFill>
        <a:ln>
          <a:solidFill>
            <a:srgbClr val="0B76A0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No additional cancer center visits / Remote participation</a:t>
          </a:r>
          <a:endParaRPr lang="it-IT" sz="1100" b="1" i="0" dirty="0"/>
        </a:p>
      </dgm:t>
    </dgm:pt>
    <dgm:pt modelId="{399EF001-181D-47A5-81CB-0C215DBE9469}" type="parTrans" cxnId="{B616370D-3800-4A93-A9D1-47F25C939851}">
      <dgm:prSet/>
      <dgm:spPr>
        <a:ln>
          <a:solidFill>
            <a:srgbClr val="0B76A0"/>
          </a:solidFill>
        </a:ln>
      </dgm:spPr>
      <dgm:t>
        <a:bodyPr/>
        <a:lstStyle/>
        <a:p>
          <a:endParaRPr lang="it-IT" b="1" i="0"/>
        </a:p>
      </dgm:t>
    </dgm:pt>
    <dgm:pt modelId="{D1BC3688-04C7-4961-8090-9B5BA453C65B}" type="sibTrans" cxnId="{B616370D-3800-4A93-A9D1-47F25C939851}">
      <dgm:prSet/>
      <dgm:spPr/>
      <dgm:t>
        <a:bodyPr/>
        <a:lstStyle/>
        <a:p>
          <a:endParaRPr lang="it-IT" b="1" i="0"/>
        </a:p>
      </dgm:t>
    </dgm:pt>
    <dgm:pt modelId="{4089C580-806A-4271-BC90-703613F55C3C}">
      <dgm:prSet custT="1"/>
      <dgm:spPr>
        <a:noFill/>
        <a:ln>
          <a:solidFill>
            <a:srgbClr val="0B76A0"/>
          </a:solidFill>
        </a:ln>
      </dgm:spPr>
      <dgm:t>
        <a:bodyPr/>
        <a:lstStyle/>
        <a:p>
          <a:pPr>
            <a:buNone/>
          </a:pPr>
          <a:r>
            <a:rPr lang="en-US" sz="1100" b="1" i="1" dirty="0">
              <a:solidFill>
                <a:srgbClr val="0B76A0"/>
              </a:solidFill>
            </a:rPr>
            <a:t>Breaking social isolation</a:t>
          </a:r>
          <a:endParaRPr lang="it-IT" sz="1100" b="1" i="1" dirty="0">
            <a:solidFill>
              <a:srgbClr val="0B76A0"/>
            </a:solidFill>
          </a:endParaRPr>
        </a:p>
      </dgm:t>
    </dgm:pt>
    <dgm:pt modelId="{67D2D268-1BCB-46D1-A6E6-38DFB43A2636}" type="parTrans" cxnId="{D5E5AC07-FAE2-42F1-834D-191D84E7A388}">
      <dgm:prSet/>
      <dgm:spPr>
        <a:ln>
          <a:solidFill>
            <a:srgbClr val="0B76A0"/>
          </a:solidFill>
        </a:ln>
      </dgm:spPr>
      <dgm:t>
        <a:bodyPr/>
        <a:lstStyle/>
        <a:p>
          <a:endParaRPr lang="it-IT" b="1" i="0"/>
        </a:p>
      </dgm:t>
    </dgm:pt>
    <dgm:pt modelId="{2D897D9E-8111-444A-8115-C5F073D80D67}" type="sibTrans" cxnId="{D5E5AC07-FAE2-42F1-834D-191D84E7A388}">
      <dgm:prSet/>
      <dgm:spPr/>
      <dgm:t>
        <a:bodyPr/>
        <a:lstStyle/>
        <a:p>
          <a:endParaRPr lang="it-IT" b="1" i="0"/>
        </a:p>
      </dgm:t>
    </dgm:pt>
    <dgm:pt modelId="{7E6D46AF-32D5-4ED9-857C-C51987ADB62B}">
      <dgm:prSet custT="1"/>
      <dgm:spPr>
        <a:noFill/>
        <a:ln>
          <a:solidFill>
            <a:srgbClr val="0B76A0"/>
          </a:solidFill>
        </a:ln>
      </dgm:spPr>
      <dgm:t>
        <a:bodyPr/>
        <a:lstStyle/>
        <a:p>
          <a:pPr>
            <a:buNone/>
          </a:pPr>
          <a:r>
            <a:rPr lang="en-US" sz="1100" b="1" i="1" dirty="0">
              <a:solidFill>
                <a:srgbClr val="0B76A0"/>
              </a:solidFill>
            </a:rPr>
            <a:t>Feeling part of a community</a:t>
          </a:r>
          <a:endParaRPr lang="it-IT" sz="1100" b="1" i="1" dirty="0">
            <a:solidFill>
              <a:srgbClr val="0B76A0"/>
            </a:solidFill>
          </a:endParaRPr>
        </a:p>
      </dgm:t>
    </dgm:pt>
    <dgm:pt modelId="{E9D14AB3-1BA4-43AA-8A68-3BBC010126EE}" type="parTrans" cxnId="{215FC2F4-7A32-4109-B771-173140726023}">
      <dgm:prSet/>
      <dgm:spPr>
        <a:ln>
          <a:solidFill>
            <a:srgbClr val="0B76A0"/>
          </a:solidFill>
        </a:ln>
      </dgm:spPr>
      <dgm:t>
        <a:bodyPr/>
        <a:lstStyle/>
        <a:p>
          <a:endParaRPr lang="it-IT" b="1" i="0"/>
        </a:p>
      </dgm:t>
    </dgm:pt>
    <dgm:pt modelId="{C7424E84-D808-4DE4-BA71-509150407008}" type="sibTrans" cxnId="{215FC2F4-7A32-4109-B771-173140726023}">
      <dgm:prSet/>
      <dgm:spPr/>
      <dgm:t>
        <a:bodyPr/>
        <a:lstStyle/>
        <a:p>
          <a:endParaRPr lang="it-IT" b="1" i="0"/>
        </a:p>
      </dgm:t>
    </dgm:pt>
    <dgm:pt modelId="{004D1BCD-0E37-4619-A8DC-84E2DB998E4A}">
      <dgm:prSet custT="1"/>
      <dgm:spPr>
        <a:noFill/>
        <a:ln>
          <a:solidFill>
            <a:srgbClr val="0B76A0"/>
          </a:solidFill>
        </a:ln>
      </dgm:spPr>
      <dgm:t>
        <a:bodyPr/>
        <a:lstStyle/>
        <a:p>
          <a:pPr>
            <a:buNone/>
          </a:pPr>
          <a:r>
            <a:rPr lang="en-US" sz="1100" b="1" i="1" dirty="0">
              <a:solidFill>
                <a:srgbClr val="0B76A0"/>
              </a:solidFill>
            </a:rPr>
            <a:t>Personal tracking strategy</a:t>
          </a:r>
          <a:endParaRPr lang="it-IT" sz="1100" b="1" i="1" dirty="0">
            <a:solidFill>
              <a:srgbClr val="0B76A0"/>
            </a:solidFill>
          </a:endParaRPr>
        </a:p>
      </dgm:t>
    </dgm:pt>
    <dgm:pt modelId="{A21BC651-E810-4149-AEA6-70B193288309}" type="parTrans" cxnId="{1E2C5FA1-95F4-44C6-B871-C5C943381733}">
      <dgm:prSet/>
      <dgm:spPr>
        <a:ln>
          <a:solidFill>
            <a:srgbClr val="0B76A0"/>
          </a:solidFill>
        </a:ln>
      </dgm:spPr>
      <dgm:t>
        <a:bodyPr/>
        <a:lstStyle/>
        <a:p>
          <a:endParaRPr lang="it-IT" b="1" i="0"/>
        </a:p>
      </dgm:t>
    </dgm:pt>
    <dgm:pt modelId="{DC59FA5D-8740-4917-A6AC-CC05F20686CA}" type="sibTrans" cxnId="{1E2C5FA1-95F4-44C6-B871-C5C943381733}">
      <dgm:prSet/>
      <dgm:spPr/>
      <dgm:t>
        <a:bodyPr/>
        <a:lstStyle/>
        <a:p>
          <a:endParaRPr lang="it-IT" b="1" i="0"/>
        </a:p>
      </dgm:t>
    </dgm:pt>
    <dgm:pt modelId="{B1438A46-07B0-487A-8962-C265C695D909}">
      <dgm:prSet phldrT="[Text]" custT="1"/>
      <dgm:spPr>
        <a:solidFill>
          <a:srgbClr val="0B76A0"/>
        </a:solidFill>
        <a:ln>
          <a:solidFill>
            <a:srgbClr val="0B76A0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Relationship with study nurse</a:t>
          </a:r>
          <a:endParaRPr lang="it-IT" sz="1100" b="1" i="0" dirty="0"/>
        </a:p>
      </dgm:t>
    </dgm:pt>
    <dgm:pt modelId="{AF65946F-B756-4999-A93D-1AB7D3F949C2}" type="parTrans" cxnId="{0280E5CC-FC46-4926-973E-E781C18CCFCE}">
      <dgm:prSet/>
      <dgm:spPr>
        <a:ln>
          <a:solidFill>
            <a:srgbClr val="0B76A0"/>
          </a:solidFill>
        </a:ln>
      </dgm:spPr>
      <dgm:t>
        <a:bodyPr/>
        <a:lstStyle/>
        <a:p>
          <a:endParaRPr lang="it-IT" b="1" i="0"/>
        </a:p>
      </dgm:t>
    </dgm:pt>
    <dgm:pt modelId="{61226B15-7E3F-48A8-B65F-57162C8A146B}" type="sibTrans" cxnId="{0280E5CC-FC46-4926-973E-E781C18CCFCE}">
      <dgm:prSet/>
      <dgm:spPr/>
      <dgm:t>
        <a:bodyPr/>
        <a:lstStyle/>
        <a:p>
          <a:endParaRPr lang="it-IT" b="1" i="0"/>
        </a:p>
      </dgm:t>
    </dgm:pt>
    <dgm:pt modelId="{0BD8C35B-BC55-4E31-9015-3842E3014242}">
      <dgm:prSet phldrT="[Text]" custT="1"/>
      <dgm:spPr>
        <a:solidFill>
          <a:srgbClr val="0B76A0"/>
        </a:solidFill>
        <a:ln>
          <a:solidFill>
            <a:srgbClr val="0B76A0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Increased awareness of side effects</a:t>
          </a:r>
          <a:endParaRPr lang="it-IT" sz="1100" b="1" i="0" dirty="0"/>
        </a:p>
      </dgm:t>
    </dgm:pt>
    <dgm:pt modelId="{43EEFCCE-2B4A-42A6-B1A9-9D5684153208}" type="parTrans" cxnId="{1939E72A-9427-4BFC-B88F-48CEC0945081}">
      <dgm:prSet/>
      <dgm:spPr>
        <a:ln>
          <a:solidFill>
            <a:srgbClr val="0B76A0"/>
          </a:solidFill>
        </a:ln>
      </dgm:spPr>
      <dgm:t>
        <a:bodyPr/>
        <a:lstStyle/>
        <a:p>
          <a:endParaRPr lang="it-IT" b="1" i="0"/>
        </a:p>
      </dgm:t>
    </dgm:pt>
    <dgm:pt modelId="{A06B9B21-30C5-4000-B33A-41D560ABDFAF}" type="sibTrans" cxnId="{1939E72A-9427-4BFC-B88F-48CEC0945081}">
      <dgm:prSet/>
      <dgm:spPr/>
      <dgm:t>
        <a:bodyPr/>
        <a:lstStyle/>
        <a:p>
          <a:endParaRPr lang="it-IT" b="1" i="0"/>
        </a:p>
      </dgm:t>
    </dgm:pt>
    <dgm:pt modelId="{02149ADB-F0E8-4A8F-B24C-3E613DE0F7D1}">
      <dgm:prSet phldrT="[Text]" custT="1"/>
      <dgm:spPr>
        <a:solidFill>
          <a:srgbClr val="006A78"/>
        </a:solidFill>
        <a:ln>
          <a:solidFill>
            <a:srgbClr val="006A78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Lack of feedback and results</a:t>
          </a:r>
          <a:endParaRPr lang="it-IT" sz="1100" b="1" i="0" dirty="0"/>
        </a:p>
      </dgm:t>
    </dgm:pt>
    <dgm:pt modelId="{DAC5ED68-034C-44AF-ADF0-6610E1B22BB6}" type="parTrans" cxnId="{B4299C91-F375-4CC3-9F86-F72071AA3E08}">
      <dgm:prSet/>
      <dgm:spPr/>
      <dgm:t>
        <a:bodyPr/>
        <a:lstStyle/>
        <a:p>
          <a:endParaRPr lang="it-IT" b="1" i="0"/>
        </a:p>
      </dgm:t>
    </dgm:pt>
    <dgm:pt modelId="{08D5BEF4-4E25-4563-A00D-7830DC3AB4D4}" type="sibTrans" cxnId="{B4299C91-F375-4CC3-9F86-F72071AA3E08}">
      <dgm:prSet/>
      <dgm:spPr/>
      <dgm:t>
        <a:bodyPr/>
        <a:lstStyle/>
        <a:p>
          <a:endParaRPr lang="it-IT" b="1" i="0"/>
        </a:p>
      </dgm:t>
    </dgm:pt>
    <dgm:pt modelId="{2B2F21BA-14AA-411C-9A63-4A8120E0ED54}">
      <dgm:prSet custT="1"/>
      <dgm:spPr>
        <a:noFill/>
        <a:ln>
          <a:solidFill>
            <a:srgbClr val="006A78"/>
          </a:solidFill>
        </a:ln>
      </dgm:spPr>
      <dgm:t>
        <a:bodyPr/>
        <a:lstStyle/>
        <a:p>
          <a:pPr>
            <a:buNone/>
          </a:pPr>
          <a:r>
            <a:rPr lang="en-US" sz="1100" b="1" i="1" dirty="0">
              <a:solidFill>
                <a:srgbClr val="006A78"/>
              </a:solidFill>
            </a:rPr>
            <a:t>Staff changes / Lack of continuity</a:t>
          </a:r>
          <a:endParaRPr lang="it-IT" sz="1100" b="1" i="1" dirty="0">
            <a:solidFill>
              <a:srgbClr val="006A78"/>
            </a:solidFill>
          </a:endParaRPr>
        </a:p>
      </dgm:t>
    </dgm:pt>
    <dgm:pt modelId="{524C49B9-2E30-4DAD-932B-A64A08F1C800}" type="parTrans" cxnId="{4AA96189-81D3-4BEE-9FC0-DD089BBE9B3D}">
      <dgm:prSet/>
      <dgm:spPr/>
      <dgm:t>
        <a:bodyPr/>
        <a:lstStyle/>
        <a:p>
          <a:endParaRPr lang="it-IT" b="1" i="0"/>
        </a:p>
      </dgm:t>
    </dgm:pt>
    <dgm:pt modelId="{772E13A5-30E7-41D4-8119-02EF173865FC}" type="sibTrans" cxnId="{4AA96189-81D3-4BEE-9FC0-DD089BBE9B3D}">
      <dgm:prSet/>
      <dgm:spPr/>
      <dgm:t>
        <a:bodyPr/>
        <a:lstStyle/>
        <a:p>
          <a:endParaRPr lang="it-IT" b="1" i="0"/>
        </a:p>
      </dgm:t>
    </dgm:pt>
    <dgm:pt modelId="{68A02F8A-67B5-41DC-AEDB-46D797D3B0D2}">
      <dgm:prSet custT="1"/>
      <dgm:spPr>
        <a:noFill/>
        <a:ln>
          <a:solidFill>
            <a:srgbClr val="006A78"/>
          </a:solidFill>
        </a:ln>
      </dgm:spPr>
      <dgm:t>
        <a:bodyPr/>
        <a:lstStyle/>
        <a:p>
          <a:pPr>
            <a:buNone/>
          </a:pPr>
          <a:r>
            <a:rPr lang="en-US" sz="1100" b="1" i="1" dirty="0">
              <a:solidFill>
                <a:srgbClr val="006A78"/>
              </a:solidFill>
            </a:rPr>
            <a:t>COVID-19 disrupt</a:t>
          </a:r>
          <a:endParaRPr lang="it-IT" sz="1100" b="1" i="1" dirty="0">
            <a:solidFill>
              <a:srgbClr val="006A78"/>
            </a:solidFill>
          </a:endParaRPr>
        </a:p>
      </dgm:t>
    </dgm:pt>
    <dgm:pt modelId="{F599EFB6-5F38-4C99-95DF-20C534B58494}" type="parTrans" cxnId="{BB2D5BCA-E0D5-4A17-B659-2C88099D1FEB}">
      <dgm:prSet/>
      <dgm:spPr/>
      <dgm:t>
        <a:bodyPr/>
        <a:lstStyle/>
        <a:p>
          <a:endParaRPr lang="it-IT" b="1" i="0"/>
        </a:p>
      </dgm:t>
    </dgm:pt>
    <dgm:pt modelId="{F2829EB9-D7E5-40CB-8E3E-860EF42210A5}" type="sibTrans" cxnId="{BB2D5BCA-E0D5-4A17-B659-2C88099D1FEB}">
      <dgm:prSet/>
      <dgm:spPr/>
      <dgm:t>
        <a:bodyPr/>
        <a:lstStyle/>
        <a:p>
          <a:endParaRPr lang="it-IT" b="1" i="0"/>
        </a:p>
      </dgm:t>
    </dgm:pt>
    <dgm:pt modelId="{731B42AE-92F9-4197-ABFA-9106EEAE20BD}">
      <dgm:prSet phldrT="[Text]" custT="1"/>
      <dgm:spPr>
        <a:solidFill>
          <a:srgbClr val="006A78"/>
        </a:solidFill>
        <a:ln>
          <a:solidFill>
            <a:srgbClr val="006A78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Travel burden</a:t>
          </a:r>
          <a:endParaRPr lang="it-IT" sz="1100" b="1" i="0" dirty="0"/>
        </a:p>
      </dgm:t>
    </dgm:pt>
    <dgm:pt modelId="{349CF73B-9EEF-4D2D-8E92-F13C73933701}" type="parTrans" cxnId="{7EB0A6BE-A4BF-4208-982D-FCBC5179D924}">
      <dgm:prSet/>
      <dgm:spPr/>
      <dgm:t>
        <a:bodyPr/>
        <a:lstStyle/>
        <a:p>
          <a:endParaRPr lang="it-IT" b="1" i="0"/>
        </a:p>
      </dgm:t>
    </dgm:pt>
    <dgm:pt modelId="{E0F90E48-3634-4C49-B4D6-61729211E4F1}" type="sibTrans" cxnId="{7EB0A6BE-A4BF-4208-982D-FCBC5179D924}">
      <dgm:prSet/>
      <dgm:spPr/>
      <dgm:t>
        <a:bodyPr/>
        <a:lstStyle/>
        <a:p>
          <a:endParaRPr lang="it-IT" b="1" i="0"/>
        </a:p>
      </dgm:t>
    </dgm:pt>
    <dgm:pt modelId="{A87CB3AA-6801-4696-BDED-95DFB885AB0C}">
      <dgm:prSet phldrT="[Text]" custT="1"/>
      <dgm:spPr>
        <a:solidFill>
          <a:srgbClr val="006A78"/>
        </a:solidFill>
        <a:ln>
          <a:solidFill>
            <a:srgbClr val="006A78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Participation as reminder of illness</a:t>
          </a:r>
          <a:endParaRPr lang="it-IT" sz="1100" b="1" i="0" dirty="0"/>
        </a:p>
      </dgm:t>
    </dgm:pt>
    <dgm:pt modelId="{AC3244DF-FC0F-410B-A538-DF09DC306CFC}" type="parTrans" cxnId="{357E525E-3002-4930-8664-7E645B9807F9}">
      <dgm:prSet/>
      <dgm:spPr/>
      <dgm:t>
        <a:bodyPr/>
        <a:lstStyle/>
        <a:p>
          <a:endParaRPr lang="it-IT" b="1" i="0"/>
        </a:p>
      </dgm:t>
    </dgm:pt>
    <dgm:pt modelId="{5A077C75-FF44-4EC2-B3E1-BFF14A5DC3A5}" type="sibTrans" cxnId="{357E525E-3002-4930-8664-7E645B9807F9}">
      <dgm:prSet/>
      <dgm:spPr/>
      <dgm:t>
        <a:bodyPr/>
        <a:lstStyle/>
        <a:p>
          <a:endParaRPr lang="it-IT" b="1" i="0"/>
        </a:p>
      </dgm:t>
    </dgm:pt>
    <dgm:pt modelId="{10D21C9F-FD3A-437C-814B-2BE6F85A81D3}">
      <dgm:prSet phldrT="[Text]" custT="1"/>
      <dgm:spPr>
        <a:solidFill>
          <a:srgbClr val="006A78"/>
        </a:solidFill>
        <a:ln>
          <a:solidFill>
            <a:srgbClr val="006A78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Communication difficulties across time points</a:t>
          </a:r>
          <a:endParaRPr lang="it-IT" sz="1100" b="1" i="0" dirty="0"/>
        </a:p>
      </dgm:t>
    </dgm:pt>
    <dgm:pt modelId="{E5DFF20D-275D-44EF-858F-99D63CA48967}" type="parTrans" cxnId="{1580A5DA-F7E0-45C0-AB8C-5D9A22F16314}">
      <dgm:prSet/>
      <dgm:spPr/>
      <dgm:t>
        <a:bodyPr/>
        <a:lstStyle/>
        <a:p>
          <a:endParaRPr lang="it-IT" b="1" i="0"/>
        </a:p>
      </dgm:t>
    </dgm:pt>
    <dgm:pt modelId="{214DA626-9BCB-43E9-BEA7-7EB6C4B221A4}" type="sibTrans" cxnId="{1580A5DA-F7E0-45C0-AB8C-5D9A22F16314}">
      <dgm:prSet/>
      <dgm:spPr/>
      <dgm:t>
        <a:bodyPr/>
        <a:lstStyle/>
        <a:p>
          <a:endParaRPr lang="it-IT" b="1" i="0"/>
        </a:p>
      </dgm:t>
    </dgm:pt>
    <dgm:pt modelId="{CCDAE64B-16DD-4FA7-8ADD-D4D22B4CA9D3}">
      <dgm:prSet phldrT="[Text]" custT="1"/>
      <dgm:spPr>
        <a:solidFill>
          <a:srgbClr val="006A78"/>
        </a:solidFill>
        <a:ln>
          <a:solidFill>
            <a:srgbClr val="006A78"/>
          </a:solidFill>
        </a:ln>
      </dgm:spPr>
      <dgm:t>
        <a:bodyPr/>
        <a:lstStyle/>
        <a:p>
          <a:pPr>
            <a:buNone/>
          </a:pPr>
          <a:r>
            <a:rPr lang="en-US" sz="1100" b="1" i="0"/>
            <a:t>Repetitiveness of questionnaires</a:t>
          </a:r>
          <a:endParaRPr lang="it-IT" sz="1100" b="1" i="0" dirty="0"/>
        </a:p>
      </dgm:t>
    </dgm:pt>
    <dgm:pt modelId="{DBE1C16F-C8C0-47E6-BBBF-B24F40BA391D}" type="parTrans" cxnId="{20FB04B1-6C3E-4132-9CCB-D2DB6B4AFB04}">
      <dgm:prSet/>
      <dgm:spPr/>
      <dgm:t>
        <a:bodyPr/>
        <a:lstStyle/>
        <a:p>
          <a:endParaRPr lang="it-IT" b="1" i="0"/>
        </a:p>
      </dgm:t>
    </dgm:pt>
    <dgm:pt modelId="{00389750-9DDC-42A9-91A0-A059F31C0EBA}" type="sibTrans" cxnId="{20FB04B1-6C3E-4132-9CCB-D2DB6B4AFB04}">
      <dgm:prSet/>
      <dgm:spPr/>
      <dgm:t>
        <a:bodyPr/>
        <a:lstStyle/>
        <a:p>
          <a:endParaRPr lang="it-IT" b="1" i="0"/>
        </a:p>
      </dgm:t>
    </dgm:pt>
    <dgm:pt modelId="{21CB7C6E-222E-4629-BC6C-C635959B8FF9}">
      <dgm:prSet custT="1"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Need for feedback and study results</a:t>
          </a:r>
          <a:endParaRPr lang="it-IT" sz="1100" b="1" i="0" dirty="0"/>
        </a:p>
      </dgm:t>
    </dgm:pt>
    <dgm:pt modelId="{B10D18CB-438E-47D8-AA4A-8101CE73D96A}" type="parTrans" cxnId="{6FF2987D-2184-4E58-BA37-7C5C84717ADA}">
      <dgm:prSet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endParaRPr lang="it-IT" b="1" i="0"/>
        </a:p>
      </dgm:t>
    </dgm:pt>
    <dgm:pt modelId="{D11BBE3A-018D-47DD-A314-BDFE279DA063}" type="sibTrans" cxnId="{6FF2987D-2184-4E58-BA37-7C5C84717ADA}">
      <dgm:prSet/>
      <dgm:spPr/>
      <dgm:t>
        <a:bodyPr/>
        <a:lstStyle/>
        <a:p>
          <a:endParaRPr lang="it-IT" b="1" i="0"/>
        </a:p>
      </dgm:t>
    </dgm:pt>
    <dgm:pt modelId="{33C0FF59-86DA-4D23-8130-908656688419}">
      <dgm:prSet custT="1"/>
      <dgm:spPr>
        <a:noFill/>
        <a:ln>
          <a:solidFill>
            <a:srgbClr val="005847"/>
          </a:solidFill>
        </a:ln>
      </dgm:spPr>
      <dgm:t>
        <a:bodyPr/>
        <a:lstStyle/>
        <a:p>
          <a:pPr>
            <a:buNone/>
          </a:pPr>
          <a:r>
            <a:rPr lang="en-US" sz="1100" b="1" i="1" dirty="0">
              <a:solidFill>
                <a:srgbClr val="005847"/>
              </a:solidFill>
            </a:rPr>
            <a:t>Videoconferencing option</a:t>
          </a:r>
          <a:endParaRPr lang="it-IT" sz="1100" b="1" i="1" dirty="0">
            <a:solidFill>
              <a:srgbClr val="005847"/>
            </a:solidFill>
          </a:endParaRPr>
        </a:p>
      </dgm:t>
    </dgm:pt>
    <dgm:pt modelId="{2B7A7BDF-A67C-4955-9F2C-5E51B1A88E10}" type="parTrans" cxnId="{ADD1ED09-C1BD-4B88-8748-4B8398E866B7}">
      <dgm:prSet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endParaRPr lang="it-IT" b="1" i="0"/>
        </a:p>
      </dgm:t>
    </dgm:pt>
    <dgm:pt modelId="{165F69DC-46B9-44AD-811A-CAEBB995BA03}" type="sibTrans" cxnId="{ADD1ED09-C1BD-4B88-8748-4B8398E866B7}">
      <dgm:prSet/>
      <dgm:spPr/>
      <dgm:t>
        <a:bodyPr/>
        <a:lstStyle/>
        <a:p>
          <a:endParaRPr lang="it-IT" b="1" i="0"/>
        </a:p>
      </dgm:t>
    </dgm:pt>
    <dgm:pt modelId="{1997D59E-D64A-457E-A3B0-4AD81D4A9CAD}">
      <dgm:prSet custT="1"/>
      <dgm:spPr>
        <a:noFill/>
        <a:ln>
          <a:solidFill>
            <a:srgbClr val="005847"/>
          </a:solidFill>
        </a:ln>
      </dgm:spPr>
      <dgm:t>
        <a:bodyPr/>
        <a:lstStyle/>
        <a:p>
          <a:pPr>
            <a:buNone/>
          </a:pPr>
          <a:r>
            <a:rPr lang="en-US" sz="1100" b="1" i="1" dirty="0">
              <a:solidFill>
                <a:srgbClr val="005847"/>
              </a:solidFill>
            </a:rPr>
            <a:t>Exit interview / Formal closure</a:t>
          </a:r>
          <a:endParaRPr lang="it-IT" sz="1100" b="1" i="1" dirty="0">
            <a:solidFill>
              <a:srgbClr val="005847"/>
            </a:solidFill>
          </a:endParaRPr>
        </a:p>
      </dgm:t>
    </dgm:pt>
    <dgm:pt modelId="{8C2580FB-3D85-4858-9D24-47ADA07FBF03}" type="parTrans" cxnId="{9B09922F-2DD6-439C-9436-B7B5DD6C0FB5}">
      <dgm:prSet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endParaRPr lang="it-IT" b="1" i="0"/>
        </a:p>
      </dgm:t>
    </dgm:pt>
    <dgm:pt modelId="{248DCDB0-0BB2-4411-84F2-15FDDBD6E419}" type="sibTrans" cxnId="{9B09922F-2DD6-439C-9436-B7B5DD6C0FB5}">
      <dgm:prSet/>
      <dgm:spPr/>
      <dgm:t>
        <a:bodyPr/>
        <a:lstStyle/>
        <a:p>
          <a:endParaRPr lang="it-IT" b="1" i="0"/>
        </a:p>
      </dgm:t>
    </dgm:pt>
    <dgm:pt modelId="{468114BE-E68C-4B88-9C9E-0001CCB8E288}">
      <dgm:prSet custT="1"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pPr>
            <a:buNone/>
          </a:pPr>
          <a:r>
            <a:rPr lang="en-US" sz="1100" b="1" i="0" dirty="0"/>
            <a:t>Need for emotional or peer support</a:t>
          </a:r>
          <a:endParaRPr lang="it-IT" sz="1100" b="1" i="0" dirty="0"/>
        </a:p>
      </dgm:t>
    </dgm:pt>
    <dgm:pt modelId="{9A1FE42E-183B-4E36-BF94-E4AB81F44249}" type="parTrans" cxnId="{EC666C60-4262-4D1E-A52F-2F1C467D907C}">
      <dgm:prSet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endParaRPr lang="it-IT" b="1" i="0"/>
        </a:p>
      </dgm:t>
    </dgm:pt>
    <dgm:pt modelId="{96025F23-2058-490C-83A1-F013AFAE9879}" type="sibTrans" cxnId="{EC666C60-4262-4D1E-A52F-2F1C467D907C}">
      <dgm:prSet/>
      <dgm:spPr/>
      <dgm:t>
        <a:bodyPr/>
        <a:lstStyle/>
        <a:p>
          <a:endParaRPr lang="it-IT" b="1" i="0"/>
        </a:p>
      </dgm:t>
    </dgm:pt>
    <dgm:pt modelId="{416A66E5-7AA3-4EB9-ADA7-8F404F19732B}">
      <dgm:prSet custT="1"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pPr>
            <a:buNone/>
          </a:pPr>
          <a:r>
            <a:rPr lang="en-US" sz="1100" b="1" i="0"/>
            <a:t>Need for reminders</a:t>
          </a:r>
          <a:endParaRPr lang="it-IT" sz="1100" b="1" i="0" dirty="0"/>
        </a:p>
      </dgm:t>
    </dgm:pt>
    <dgm:pt modelId="{F1EB35A9-FED0-4BB1-BA74-82BDB8E3E990}" type="parTrans" cxnId="{2F33B82D-2B52-4AF3-BDF0-586E0563B7C2}">
      <dgm:prSet/>
      <dgm:spPr>
        <a:solidFill>
          <a:srgbClr val="005847"/>
        </a:solidFill>
        <a:ln>
          <a:solidFill>
            <a:srgbClr val="005847"/>
          </a:solidFill>
        </a:ln>
      </dgm:spPr>
      <dgm:t>
        <a:bodyPr/>
        <a:lstStyle/>
        <a:p>
          <a:endParaRPr lang="it-IT" b="1" i="0"/>
        </a:p>
      </dgm:t>
    </dgm:pt>
    <dgm:pt modelId="{26DA7F6B-1E6D-46E0-998E-9C132B55361C}" type="sibTrans" cxnId="{2F33B82D-2B52-4AF3-BDF0-586E0563B7C2}">
      <dgm:prSet/>
      <dgm:spPr/>
      <dgm:t>
        <a:bodyPr/>
        <a:lstStyle/>
        <a:p>
          <a:endParaRPr lang="it-IT" b="1" i="0"/>
        </a:p>
      </dgm:t>
    </dgm:pt>
    <dgm:pt modelId="{5E57A51A-8CB5-4CB5-85E9-B649A0927D31}">
      <dgm:prSet phldrT="[Text]" custT="1"/>
      <dgm:spPr>
        <a:solidFill>
          <a:srgbClr val="0B76A0"/>
        </a:solidFill>
        <a:ln w="19050" cap="flat" cmpd="sng" algn="ctr">
          <a:solidFill>
            <a:srgbClr val="0B76A0"/>
          </a:solidFill>
          <a:prstDash val="solid"/>
          <a:miter lim="800000"/>
        </a:ln>
        <a:effectLst/>
      </dgm:spPr>
      <dgm:t>
        <a:bodyPr spcFirstLastPara="0" vert="horz" wrap="square" lIns="6985" tIns="6985" rIns="6985" bIns="6985" numCol="1" spcCol="1270" anchor="ctr" anchorCtr="0"/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Responsibility to commit</a:t>
          </a:r>
          <a:endParaRPr lang="it-IT" sz="1100" b="1" i="0" kern="1200" dirty="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gm:t>
    </dgm:pt>
    <dgm:pt modelId="{9D97B4A2-22C2-44CA-BF9B-CAF7D0AC52BC}" type="parTrans" cxnId="{53C5946C-E77C-441A-9FA6-A6A6336532E8}">
      <dgm:prSet/>
      <dgm:spPr>
        <a:ln>
          <a:solidFill>
            <a:srgbClr val="0B76A0"/>
          </a:solidFill>
        </a:ln>
      </dgm:spPr>
      <dgm:t>
        <a:bodyPr/>
        <a:lstStyle/>
        <a:p>
          <a:endParaRPr lang="it-IT"/>
        </a:p>
      </dgm:t>
    </dgm:pt>
    <dgm:pt modelId="{FAC381AD-4178-42A2-9FFF-E1518E9753B5}" type="sibTrans" cxnId="{53C5946C-E77C-441A-9FA6-A6A6336532E8}">
      <dgm:prSet/>
      <dgm:spPr/>
      <dgm:t>
        <a:bodyPr/>
        <a:lstStyle/>
        <a:p>
          <a:endParaRPr lang="it-IT"/>
        </a:p>
      </dgm:t>
    </dgm:pt>
    <dgm:pt modelId="{DBA708BB-A450-4F77-B3E1-FBB727F16705}" type="pres">
      <dgm:prSet presAssocID="{7AF21934-06E3-4D9D-AE5A-1EA05E9E4CD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2254571D-9838-4508-BB5E-B02E8BEFC79F}" type="pres">
      <dgm:prSet presAssocID="{FF12649D-FA7F-4821-B6E0-CBEEC8619301}" presName="root1" presStyleCnt="0"/>
      <dgm:spPr/>
    </dgm:pt>
    <dgm:pt modelId="{83351521-99AB-4020-9A8B-7E96ABEB11C5}" type="pres">
      <dgm:prSet presAssocID="{FF12649D-FA7F-4821-B6E0-CBEEC8619301}" presName="LevelOneTextNode" presStyleLbl="node0" presStyleIdx="0" presStyleCnt="1" custScaleX="556170" custScaleY="222468">
        <dgm:presLayoutVars>
          <dgm:chPref val="3"/>
        </dgm:presLayoutVars>
      </dgm:prSet>
      <dgm:spPr/>
    </dgm:pt>
    <dgm:pt modelId="{124A482A-A824-47BC-A06C-B8BAAEE1132B}" type="pres">
      <dgm:prSet presAssocID="{FF12649D-FA7F-4821-B6E0-CBEEC8619301}" presName="level2hierChild" presStyleCnt="0"/>
      <dgm:spPr/>
    </dgm:pt>
    <dgm:pt modelId="{C4EC0A7B-ACB0-45C9-B916-5F571CBC8119}" type="pres">
      <dgm:prSet presAssocID="{2A2AD473-A05E-43E5-910B-08E43FB46878}" presName="conn2-1" presStyleLbl="parChTrans1D2" presStyleIdx="0" presStyleCnt="4"/>
      <dgm:spPr/>
    </dgm:pt>
    <dgm:pt modelId="{CDCE8D08-63E4-49C3-B1A9-6A0792FBA3BA}" type="pres">
      <dgm:prSet presAssocID="{2A2AD473-A05E-43E5-910B-08E43FB46878}" presName="connTx" presStyleLbl="parChTrans1D2" presStyleIdx="0" presStyleCnt="4"/>
      <dgm:spPr/>
    </dgm:pt>
    <dgm:pt modelId="{363BC6A5-9021-4193-BBBD-EBA575D5CA31}" type="pres">
      <dgm:prSet presAssocID="{4799A88E-C86C-4305-861D-C318ABDFEF1D}" presName="root2" presStyleCnt="0"/>
      <dgm:spPr/>
    </dgm:pt>
    <dgm:pt modelId="{6B3BC1DE-D8DF-40FF-8535-D118F6DD5385}" type="pres">
      <dgm:prSet presAssocID="{4799A88E-C86C-4305-861D-C318ABDFEF1D}" presName="LevelTwoTextNode" presStyleLbl="node2" presStyleIdx="0" presStyleCnt="4" custScaleX="667404" custScaleY="355949">
        <dgm:presLayoutVars>
          <dgm:chPref val="3"/>
        </dgm:presLayoutVars>
      </dgm:prSet>
      <dgm:spPr/>
    </dgm:pt>
    <dgm:pt modelId="{C17B7250-2BCA-479B-AA2D-DE97CB61C622}" type="pres">
      <dgm:prSet presAssocID="{4799A88E-C86C-4305-861D-C318ABDFEF1D}" presName="level3hierChild" presStyleCnt="0"/>
      <dgm:spPr/>
    </dgm:pt>
    <dgm:pt modelId="{BD93203E-D3B6-44FF-BC10-151DE245F4B5}" type="pres">
      <dgm:prSet presAssocID="{CCA06B59-D169-43CA-A128-2CF5A7C5733D}" presName="conn2-1" presStyleLbl="parChTrans1D3" presStyleIdx="0" presStyleCnt="24"/>
      <dgm:spPr/>
    </dgm:pt>
    <dgm:pt modelId="{5AAF58C2-F78F-44BC-956F-A3FF9B8D6B39}" type="pres">
      <dgm:prSet presAssocID="{CCA06B59-D169-43CA-A128-2CF5A7C5733D}" presName="connTx" presStyleLbl="parChTrans1D3" presStyleIdx="0" presStyleCnt="24"/>
      <dgm:spPr/>
    </dgm:pt>
    <dgm:pt modelId="{639DC7C4-7BF6-4737-95AE-9665A9053342}" type="pres">
      <dgm:prSet presAssocID="{BD6D7D4A-C98B-4898-9175-7606070DAC5C}" presName="root2" presStyleCnt="0"/>
      <dgm:spPr/>
    </dgm:pt>
    <dgm:pt modelId="{5D2788DA-F473-4BFA-A779-E4718B062C0A}" type="pres">
      <dgm:prSet presAssocID="{BD6D7D4A-C98B-4898-9175-7606070DAC5C}" presName="LevelTwoTextNode" presStyleLbl="node3" presStyleIdx="0" presStyleCnt="24" custScaleX="1112340">
        <dgm:presLayoutVars>
          <dgm:chPref val="3"/>
        </dgm:presLayoutVars>
      </dgm:prSet>
      <dgm:spPr/>
    </dgm:pt>
    <dgm:pt modelId="{4B1AA812-A5BA-4C73-A2E4-FC3288116999}" type="pres">
      <dgm:prSet presAssocID="{BD6D7D4A-C98B-4898-9175-7606070DAC5C}" presName="level3hierChild" presStyleCnt="0"/>
      <dgm:spPr/>
    </dgm:pt>
    <dgm:pt modelId="{FE643760-F4EA-4710-BB59-DE88F258C0F3}" type="pres">
      <dgm:prSet presAssocID="{99537836-8EDC-4007-B829-027FFF09CAD0}" presName="conn2-1" presStyleLbl="parChTrans1D3" presStyleIdx="1" presStyleCnt="24"/>
      <dgm:spPr/>
    </dgm:pt>
    <dgm:pt modelId="{BFA9940A-7CAB-4F04-89D7-22BC09B47F59}" type="pres">
      <dgm:prSet presAssocID="{99537836-8EDC-4007-B829-027FFF09CAD0}" presName="connTx" presStyleLbl="parChTrans1D3" presStyleIdx="1" presStyleCnt="24"/>
      <dgm:spPr/>
    </dgm:pt>
    <dgm:pt modelId="{BA8FB0EC-354D-40E0-A374-C7A4EA67AE43}" type="pres">
      <dgm:prSet presAssocID="{5CF254B0-29B4-4114-925C-A999BE2C7498}" presName="root2" presStyleCnt="0"/>
      <dgm:spPr/>
    </dgm:pt>
    <dgm:pt modelId="{6C03C906-98C6-4B3C-A0AC-66B8825AF426}" type="pres">
      <dgm:prSet presAssocID="{5CF254B0-29B4-4114-925C-A999BE2C7498}" presName="LevelTwoTextNode" presStyleLbl="node3" presStyleIdx="1" presStyleCnt="24" custScaleX="1112340">
        <dgm:presLayoutVars>
          <dgm:chPref val="3"/>
        </dgm:presLayoutVars>
      </dgm:prSet>
      <dgm:spPr/>
    </dgm:pt>
    <dgm:pt modelId="{9367CA19-6D92-4877-B4BB-AB9920E33F88}" type="pres">
      <dgm:prSet presAssocID="{5CF254B0-29B4-4114-925C-A999BE2C7498}" presName="level3hierChild" presStyleCnt="0"/>
      <dgm:spPr/>
    </dgm:pt>
    <dgm:pt modelId="{4C0CFA4D-6ED7-47BE-B80E-232D98B2DC25}" type="pres">
      <dgm:prSet presAssocID="{5C0C3A78-2B4A-4F5D-B423-FD8D7381EC55}" presName="conn2-1" presStyleLbl="parChTrans1D3" presStyleIdx="2" presStyleCnt="24"/>
      <dgm:spPr/>
    </dgm:pt>
    <dgm:pt modelId="{AE5F450E-F435-4E6A-9C5C-EEC4E8092FE1}" type="pres">
      <dgm:prSet presAssocID="{5C0C3A78-2B4A-4F5D-B423-FD8D7381EC55}" presName="connTx" presStyleLbl="parChTrans1D3" presStyleIdx="2" presStyleCnt="24"/>
      <dgm:spPr/>
    </dgm:pt>
    <dgm:pt modelId="{6D17ED8B-B57B-483D-B5EA-A6D7EA8A09F3}" type="pres">
      <dgm:prSet presAssocID="{E76C9966-4219-41CC-AC80-FC6CAC3BF366}" presName="root2" presStyleCnt="0"/>
      <dgm:spPr/>
    </dgm:pt>
    <dgm:pt modelId="{47A72EFA-527E-4B82-8129-22B06D2366C2}" type="pres">
      <dgm:prSet presAssocID="{E76C9966-4219-41CC-AC80-FC6CAC3BF366}" presName="LevelTwoTextNode" presStyleLbl="node3" presStyleIdx="2" presStyleCnt="24" custScaleX="1112340">
        <dgm:presLayoutVars>
          <dgm:chPref val="3"/>
        </dgm:presLayoutVars>
      </dgm:prSet>
      <dgm:spPr/>
    </dgm:pt>
    <dgm:pt modelId="{84D35E36-BD55-429D-87B9-13BA2B7F15D2}" type="pres">
      <dgm:prSet presAssocID="{E76C9966-4219-41CC-AC80-FC6CAC3BF366}" presName="level3hierChild" presStyleCnt="0"/>
      <dgm:spPr/>
    </dgm:pt>
    <dgm:pt modelId="{D586AFF9-8DB4-409F-9DC4-6C742AE42953}" type="pres">
      <dgm:prSet presAssocID="{2AE4C0C6-1EAC-4895-BD69-9E3CEE41FB24}" presName="conn2-1" presStyleLbl="parChTrans1D3" presStyleIdx="3" presStyleCnt="24"/>
      <dgm:spPr/>
    </dgm:pt>
    <dgm:pt modelId="{E5CAA789-D1C6-455F-97C3-3672371BD4F2}" type="pres">
      <dgm:prSet presAssocID="{2AE4C0C6-1EAC-4895-BD69-9E3CEE41FB24}" presName="connTx" presStyleLbl="parChTrans1D3" presStyleIdx="3" presStyleCnt="24"/>
      <dgm:spPr/>
    </dgm:pt>
    <dgm:pt modelId="{BC91D687-F027-403B-9550-45346C137B6E}" type="pres">
      <dgm:prSet presAssocID="{8A8A79BD-6F54-420F-922B-B1A68EE3A613}" presName="root2" presStyleCnt="0"/>
      <dgm:spPr/>
    </dgm:pt>
    <dgm:pt modelId="{0B43B4C6-E753-4F06-8948-4B481B1C9323}" type="pres">
      <dgm:prSet presAssocID="{8A8A79BD-6F54-420F-922B-B1A68EE3A613}" presName="LevelTwoTextNode" presStyleLbl="node3" presStyleIdx="3" presStyleCnt="24" custScaleX="1112340">
        <dgm:presLayoutVars>
          <dgm:chPref val="3"/>
        </dgm:presLayoutVars>
      </dgm:prSet>
      <dgm:spPr/>
    </dgm:pt>
    <dgm:pt modelId="{8D4077E0-FB74-4AB6-98C2-D282C0C22235}" type="pres">
      <dgm:prSet presAssocID="{8A8A79BD-6F54-420F-922B-B1A68EE3A613}" presName="level3hierChild" presStyleCnt="0"/>
      <dgm:spPr/>
    </dgm:pt>
    <dgm:pt modelId="{D655EA3D-94B8-4CDD-BEB0-FB8CCA50B078}" type="pres">
      <dgm:prSet presAssocID="{C00DA01E-5E22-4060-BF0D-3D510B20094D}" presName="conn2-1" presStyleLbl="parChTrans1D2" presStyleIdx="1" presStyleCnt="4"/>
      <dgm:spPr/>
    </dgm:pt>
    <dgm:pt modelId="{580AA018-7712-4FDD-9A7A-4AB25EC51DAC}" type="pres">
      <dgm:prSet presAssocID="{C00DA01E-5E22-4060-BF0D-3D510B20094D}" presName="connTx" presStyleLbl="parChTrans1D2" presStyleIdx="1" presStyleCnt="4"/>
      <dgm:spPr/>
    </dgm:pt>
    <dgm:pt modelId="{D73768BF-A1D2-4FFF-AFA7-43030A3F3D7A}" type="pres">
      <dgm:prSet presAssocID="{86F36BB3-27DB-465C-A0EE-5E5BADEDA642}" presName="root2" presStyleCnt="0"/>
      <dgm:spPr/>
    </dgm:pt>
    <dgm:pt modelId="{2C815E10-DA3A-4552-B706-EDD0D8E5D4A9}" type="pres">
      <dgm:prSet presAssocID="{86F36BB3-27DB-465C-A0EE-5E5BADEDA642}" presName="LevelTwoTextNode" presStyleLbl="node2" presStyleIdx="1" presStyleCnt="4" custScaleX="667404" custScaleY="355949">
        <dgm:presLayoutVars>
          <dgm:chPref val="3"/>
        </dgm:presLayoutVars>
      </dgm:prSet>
      <dgm:spPr/>
    </dgm:pt>
    <dgm:pt modelId="{7BE1EFFA-EE67-4C33-8991-A29A620AEF75}" type="pres">
      <dgm:prSet presAssocID="{86F36BB3-27DB-465C-A0EE-5E5BADEDA642}" presName="level3hierChild" presStyleCnt="0"/>
      <dgm:spPr/>
    </dgm:pt>
    <dgm:pt modelId="{B1B073A7-C832-4CFE-856B-7D9C6D9D21F6}" type="pres">
      <dgm:prSet presAssocID="{399EF001-181D-47A5-81CB-0C215DBE9469}" presName="conn2-1" presStyleLbl="parChTrans1D3" presStyleIdx="4" presStyleCnt="24"/>
      <dgm:spPr/>
    </dgm:pt>
    <dgm:pt modelId="{65790498-F096-4365-A96C-5E3125ECDEBC}" type="pres">
      <dgm:prSet presAssocID="{399EF001-181D-47A5-81CB-0C215DBE9469}" presName="connTx" presStyleLbl="parChTrans1D3" presStyleIdx="4" presStyleCnt="24"/>
      <dgm:spPr/>
    </dgm:pt>
    <dgm:pt modelId="{B7D6B556-C8FE-4825-9E55-76AE726BA8F5}" type="pres">
      <dgm:prSet presAssocID="{65463611-EEE8-4F93-B04E-B76D807C9B68}" presName="root2" presStyleCnt="0"/>
      <dgm:spPr/>
    </dgm:pt>
    <dgm:pt modelId="{D603D17D-17BB-4584-ABEA-B9ABA61A6D70}" type="pres">
      <dgm:prSet presAssocID="{65463611-EEE8-4F93-B04E-B76D807C9B68}" presName="LevelTwoTextNode" presStyleLbl="node3" presStyleIdx="4" presStyleCnt="24" custScaleX="1112340">
        <dgm:presLayoutVars>
          <dgm:chPref val="3"/>
        </dgm:presLayoutVars>
      </dgm:prSet>
      <dgm:spPr/>
    </dgm:pt>
    <dgm:pt modelId="{EACAF5EA-BF13-4655-9178-BA3803E0245E}" type="pres">
      <dgm:prSet presAssocID="{65463611-EEE8-4F93-B04E-B76D807C9B68}" presName="level3hierChild" presStyleCnt="0"/>
      <dgm:spPr/>
    </dgm:pt>
    <dgm:pt modelId="{310BDFC1-1B49-4FB7-A3A9-1D0D8EF7C738}" type="pres">
      <dgm:prSet presAssocID="{AF65946F-B756-4999-A93D-1AB7D3F949C2}" presName="conn2-1" presStyleLbl="parChTrans1D3" presStyleIdx="5" presStyleCnt="24"/>
      <dgm:spPr/>
    </dgm:pt>
    <dgm:pt modelId="{B04D787E-54FB-4DAB-835C-66DE205EDB39}" type="pres">
      <dgm:prSet presAssocID="{AF65946F-B756-4999-A93D-1AB7D3F949C2}" presName="connTx" presStyleLbl="parChTrans1D3" presStyleIdx="5" presStyleCnt="24"/>
      <dgm:spPr/>
    </dgm:pt>
    <dgm:pt modelId="{945B92D2-3296-428E-B5DE-DDD6037933DD}" type="pres">
      <dgm:prSet presAssocID="{B1438A46-07B0-487A-8962-C265C695D909}" presName="root2" presStyleCnt="0"/>
      <dgm:spPr/>
    </dgm:pt>
    <dgm:pt modelId="{F1C08076-C40B-4B0F-A371-CADBD62D57A8}" type="pres">
      <dgm:prSet presAssocID="{B1438A46-07B0-487A-8962-C265C695D909}" presName="LevelTwoTextNode" presStyleLbl="node3" presStyleIdx="5" presStyleCnt="24" custScaleX="1112340">
        <dgm:presLayoutVars>
          <dgm:chPref val="3"/>
        </dgm:presLayoutVars>
      </dgm:prSet>
      <dgm:spPr/>
    </dgm:pt>
    <dgm:pt modelId="{AEF43E19-384E-4623-90E5-CD93FCC32557}" type="pres">
      <dgm:prSet presAssocID="{B1438A46-07B0-487A-8962-C265C695D909}" presName="level3hierChild" presStyleCnt="0"/>
      <dgm:spPr/>
    </dgm:pt>
    <dgm:pt modelId="{85A8838D-FC88-4B8A-B191-DCD6E2C42BFB}" type="pres">
      <dgm:prSet presAssocID="{43EEFCCE-2B4A-42A6-B1A9-9D5684153208}" presName="conn2-1" presStyleLbl="parChTrans1D3" presStyleIdx="6" presStyleCnt="24"/>
      <dgm:spPr/>
    </dgm:pt>
    <dgm:pt modelId="{61410729-1858-4149-A355-1B6B73B6E819}" type="pres">
      <dgm:prSet presAssocID="{43EEFCCE-2B4A-42A6-B1A9-9D5684153208}" presName="connTx" presStyleLbl="parChTrans1D3" presStyleIdx="6" presStyleCnt="24"/>
      <dgm:spPr/>
    </dgm:pt>
    <dgm:pt modelId="{DF42D04A-AA90-496A-B073-34785F5F4DA3}" type="pres">
      <dgm:prSet presAssocID="{0BD8C35B-BC55-4E31-9015-3842E3014242}" presName="root2" presStyleCnt="0"/>
      <dgm:spPr/>
    </dgm:pt>
    <dgm:pt modelId="{1903CB09-49A1-4624-BCD7-BADD45C02116}" type="pres">
      <dgm:prSet presAssocID="{0BD8C35B-BC55-4E31-9015-3842E3014242}" presName="LevelTwoTextNode" presStyleLbl="node3" presStyleIdx="6" presStyleCnt="24" custScaleX="1112340">
        <dgm:presLayoutVars>
          <dgm:chPref val="3"/>
        </dgm:presLayoutVars>
      </dgm:prSet>
      <dgm:spPr/>
    </dgm:pt>
    <dgm:pt modelId="{4E3132FF-D6D2-4DA5-B4D5-11203E306A3C}" type="pres">
      <dgm:prSet presAssocID="{0BD8C35B-BC55-4E31-9015-3842E3014242}" presName="level3hierChild" presStyleCnt="0"/>
      <dgm:spPr/>
    </dgm:pt>
    <dgm:pt modelId="{409788D6-764C-495F-BD96-E1D9A2FE0835}" type="pres">
      <dgm:prSet presAssocID="{9D97B4A2-22C2-44CA-BF9B-CAF7D0AC52BC}" presName="conn2-1" presStyleLbl="parChTrans1D3" presStyleIdx="7" presStyleCnt="24"/>
      <dgm:spPr/>
    </dgm:pt>
    <dgm:pt modelId="{D0A97FA6-AAD8-4F48-91F6-06DA99E4B0B1}" type="pres">
      <dgm:prSet presAssocID="{9D97B4A2-22C2-44CA-BF9B-CAF7D0AC52BC}" presName="connTx" presStyleLbl="parChTrans1D3" presStyleIdx="7" presStyleCnt="24"/>
      <dgm:spPr/>
    </dgm:pt>
    <dgm:pt modelId="{4882A8DB-8A26-4E04-A04E-CB7BD909482D}" type="pres">
      <dgm:prSet presAssocID="{5E57A51A-8CB5-4CB5-85E9-B649A0927D31}" presName="root2" presStyleCnt="0"/>
      <dgm:spPr/>
    </dgm:pt>
    <dgm:pt modelId="{293618BD-A998-402F-8AE4-99114098C5B0}" type="pres">
      <dgm:prSet presAssocID="{5E57A51A-8CB5-4CB5-85E9-B649A0927D31}" presName="LevelTwoTextNode" presStyleLbl="node3" presStyleIdx="7" presStyleCnt="24" custScaleX="1112588">
        <dgm:presLayoutVars>
          <dgm:chPref val="3"/>
        </dgm:presLayoutVars>
      </dgm:prSet>
      <dgm:spPr>
        <a:xfrm>
          <a:off x="5747692" y="1717340"/>
          <a:ext cx="4727446" cy="212452"/>
        </a:xfrm>
        <a:prstGeom prst="roundRect">
          <a:avLst>
            <a:gd name="adj" fmla="val 10000"/>
          </a:avLst>
        </a:prstGeom>
      </dgm:spPr>
    </dgm:pt>
    <dgm:pt modelId="{C0AFB31E-F04E-41E5-9682-2C3579865734}" type="pres">
      <dgm:prSet presAssocID="{5E57A51A-8CB5-4CB5-85E9-B649A0927D31}" presName="level3hierChild" presStyleCnt="0"/>
      <dgm:spPr/>
    </dgm:pt>
    <dgm:pt modelId="{577DCB4D-20D1-4FC3-8488-784388009462}" type="pres">
      <dgm:prSet presAssocID="{67D2D268-1BCB-46D1-A6E6-38DFB43A2636}" presName="conn2-1" presStyleLbl="parChTrans1D3" presStyleIdx="8" presStyleCnt="24"/>
      <dgm:spPr/>
    </dgm:pt>
    <dgm:pt modelId="{8CCECDA5-DA38-4B87-B3D0-F891A74B6C9F}" type="pres">
      <dgm:prSet presAssocID="{67D2D268-1BCB-46D1-A6E6-38DFB43A2636}" presName="connTx" presStyleLbl="parChTrans1D3" presStyleIdx="8" presStyleCnt="24"/>
      <dgm:spPr/>
    </dgm:pt>
    <dgm:pt modelId="{02F1618D-0AAF-4FC1-8552-69F1234A5156}" type="pres">
      <dgm:prSet presAssocID="{4089C580-806A-4271-BC90-703613F55C3C}" presName="root2" presStyleCnt="0"/>
      <dgm:spPr/>
    </dgm:pt>
    <dgm:pt modelId="{D35A1DD1-5A43-43E7-A0A4-EBCCDD92CE3D}" type="pres">
      <dgm:prSet presAssocID="{4089C580-806A-4271-BC90-703613F55C3C}" presName="LevelTwoTextNode" presStyleLbl="node3" presStyleIdx="8" presStyleCnt="24" custScaleX="1112340">
        <dgm:presLayoutVars>
          <dgm:chPref val="3"/>
        </dgm:presLayoutVars>
      </dgm:prSet>
      <dgm:spPr/>
    </dgm:pt>
    <dgm:pt modelId="{1E334F46-7202-404E-A799-7EA5DC0E266D}" type="pres">
      <dgm:prSet presAssocID="{4089C580-806A-4271-BC90-703613F55C3C}" presName="level3hierChild" presStyleCnt="0"/>
      <dgm:spPr/>
    </dgm:pt>
    <dgm:pt modelId="{CBC43168-E0BA-4EBA-9371-B482397AD398}" type="pres">
      <dgm:prSet presAssocID="{E9D14AB3-1BA4-43AA-8A68-3BBC010126EE}" presName="conn2-1" presStyleLbl="parChTrans1D3" presStyleIdx="9" presStyleCnt="24"/>
      <dgm:spPr/>
    </dgm:pt>
    <dgm:pt modelId="{381B2406-520C-4B5A-8B4A-B5351BFE336A}" type="pres">
      <dgm:prSet presAssocID="{E9D14AB3-1BA4-43AA-8A68-3BBC010126EE}" presName="connTx" presStyleLbl="parChTrans1D3" presStyleIdx="9" presStyleCnt="24"/>
      <dgm:spPr/>
    </dgm:pt>
    <dgm:pt modelId="{144AB49F-AD77-4798-8864-1734CD75F392}" type="pres">
      <dgm:prSet presAssocID="{7E6D46AF-32D5-4ED9-857C-C51987ADB62B}" presName="root2" presStyleCnt="0"/>
      <dgm:spPr/>
    </dgm:pt>
    <dgm:pt modelId="{07099230-8248-43A9-AD25-6E80A55BC67A}" type="pres">
      <dgm:prSet presAssocID="{7E6D46AF-32D5-4ED9-857C-C51987ADB62B}" presName="LevelTwoTextNode" presStyleLbl="node3" presStyleIdx="9" presStyleCnt="24" custScaleX="1112340">
        <dgm:presLayoutVars>
          <dgm:chPref val="3"/>
        </dgm:presLayoutVars>
      </dgm:prSet>
      <dgm:spPr/>
    </dgm:pt>
    <dgm:pt modelId="{27B26FF9-B639-4602-9E06-576F9643EE8C}" type="pres">
      <dgm:prSet presAssocID="{7E6D46AF-32D5-4ED9-857C-C51987ADB62B}" presName="level3hierChild" presStyleCnt="0"/>
      <dgm:spPr/>
    </dgm:pt>
    <dgm:pt modelId="{3F9C8118-EE47-4D36-BC73-CE0816434457}" type="pres">
      <dgm:prSet presAssocID="{A21BC651-E810-4149-AEA6-70B193288309}" presName="conn2-1" presStyleLbl="parChTrans1D3" presStyleIdx="10" presStyleCnt="24"/>
      <dgm:spPr/>
    </dgm:pt>
    <dgm:pt modelId="{BF5FC7B2-F0E0-4BB5-8C8C-A008BF74240F}" type="pres">
      <dgm:prSet presAssocID="{A21BC651-E810-4149-AEA6-70B193288309}" presName="connTx" presStyleLbl="parChTrans1D3" presStyleIdx="10" presStyleCnt="24"/>
      <dgm:spPr/>
    </dgm:pt>
    <dgm:pt modelId="{E9D428E6-F6A2-4A34-9297-D4757573393A}" type="pres">
      <dgm:prSet presAssocID="{004D1BCD-0E37-4619-A8DC-84E2DB998E4A}" presName="root2" presStyleCnt="0"/>
      <dgm:spPr/>
    </dgm:pt>
    <dgm:pt modelId="{7180D833-43A4-4AD4-8C7A-6CE6183CB51E}" type="pres">
      <dgm:prSet presAssocID="{004D1BCD-0E37-4619-A8DC-84E2DB998E4A}" presName="LevelTwoTextNode" presStyleLbl="node3" presStyleIdx="10" presStyleCnt="24" custScaleX="1112340">
        <dgm:presLayoutVars>
          <dgm:chPref val="3"/>
        </dgm:presLayoutVars>
      </dgm:prSet>
      <dgm:spPr/>
    </dgm:pt>
    <dgm:pt modelId="{C6F15337-C513-4569-A467-8D58DF96AB44}" type="pres">
      <dgm:prSet presAssocID="{004D1BCD-0E37-4619-A8DC-84E2DB998E4A}" presName="level3hierChild" presStyleCnt="0"/>
      <dgm:spPr/>
    </dgm:pt>
    <dgm:pt modelId="{8D35994D-4758-49BD-BD09-B2A9EC874CDF}" type="pres">
      <dgm:prSet presAssocID="{10F1912E-A275-4CB5-9839-8330F6AA570F}" presName="conn2-1" presStyleLbl="parChTrans1D2" presStyleIdx="2" presStyleCnt="4"/>
      <dgm:spPr/>
    </dgm:pt>
    <dgm:pt modelId="{D6C8FFD8-EEC2-45EC-98CB-52A448941AA4}" type="pres">
      <dgm:prSet presAssocID="{10F1912E-A275-4CB5-9839-8330F6AA570F}" presName="connTx" presStyleLbl="parChTrans1D2" presStyleIdx="2" presStyleCnt="4"/>
      <dgm:spPr/>
    </dgm:pt>
    <dgm:pt modelId="{A8B6B44B-9B69-4BE8-80FB-BF0D2232E827}" type="pres">
      <dgm:prSet presAssocID="{BEE39166-B3C7-4C26-80C8-F9A8FAE1D5EA}" presName="root2" presStyleCnt="0"/>
      <dgm:spPr/>
    </dgm:pt>
    <dgm:pt modelId="{325E86D2-F5BB-4C86-BFC5-4DBFF25949D2}" type="pres">
      <dgm:prSet presAssocID="{BEE39166-B3C7-4C26-80C8-F9A8FAE1D5EA}" presName="LevelTwoTextNode" presStyleLbl="node2" presStyleIdx="2" presStyleCnt="4" custScaleX="667404" custScaleY="355949">
        <dgm:presLayoutVars>
          <dgm:chPref val="3"/>
        </dgm:presLayoutVars>
      </dgm:prSet>
      <dgm:spPr/>
    </dgm:pt>
    <dgm:pt modelId="{597D6C69-76C2-48DB-B38B-A707721E6CA4}" type="pres">
      <dgm:prSet presAssocID="{BEE39166-B3C7-4C26-80C8-F9A8FAE1D5EA}" presName="level3hierChild" presStyleCnt="0"/>
      <dgm:spPr/>
    </dgm:pt>
    <dgm:pt modelId="{8690FE26-15D9-4F04-84C2-347C27A6740D}" type="pres">
      <dgm:prSet presAssocID="{DAC5ED68-034C-44AF-ADF0-6610E1B22BB6}" presName="conn2-1" presStyleLbl="parChTrans1D3" presStyleIdx="11" presStyleCnt="24"/>
      <dgm:spPr/>
    </dgm:pt>
    <dgm:pt modelId="{866FDE7A-5048-47C3-AD93-3E91BCBDCC75}" type="pres">
      <dgm:prSet presAssocID="{DAC5ED68-034C-44AF-ADF0-6610E1B22BB6}" presName="connTx" presStyleLbl="parChTrans1D3" presStyleIdx="11" presStyleCnt="24"/>
      <dgm:spPr/>
    </dgm:pt>
    <dgm:pt modelId="{FF46C2FD-54A7-4833-9252-EA4DA208CA8F}" type="pres">
      <dgm:prSet presAssocID="{02149ADB-F0E8-4A8F-B24C-3E613DE0F7D1}" presName="root2" presStyleCnt="0"/>
      <dgm:spPr/>
    </dgm:pt>
    <dgm:pt modelId="{1D8B16EA-4E62-437B-B689-F63A48F3019C}" type="pres">
      <dgm:prSet presAssocID="{02149ADB-F0E8-4A8F-B24C-3E613DE0F7D1}" presName="LevelTwoTextNode" presStyleLbl="node3" presStyleIdx="11" presStyleCnt="24" custScaleX="1112340">
        <dgm:presLayoutVars>
          <dgm:chPref val="3"/>
        </dgm:presLayoutVars>
      </dgm:prSet>
      <dgm:spPr/>
    </dgm:pt>
    <dgm:pt modelId="{DFB09742-98EA-4596-A7C3-02DD37BA3D3C}" type="pres">
      <dgm:prSet presAssocID="{02149ADB-F0E8-4A8F-B24C-3E613DE0F7D1}" presName="level3hierChild" presStyleCnt="0"/>
      <dgm:spPr/>
    </dgm:pt>
    <dgm:pt modelId="{ECE79B8F-255B-46C4-B672-0620CF468B1B}" type="pres">
      <dgm:prSet presAssocID="{349CF73B-9EEF-4D2D-8E92-F13C73933701}" presName="conn2-1" presStyleLbl="parChTrans1D3" presStyleIdx="12" presStyleCnt="24"/>
      <dgm:spPr/>
    </dgm:pt>
    <dgm:pt modelId="{2AE523D0-95C9-4E8D-B515-50B837EADA6B}" type="pres">
      <dgm:prSet presAssocID="{349CF73B-9EEF-4D2D-8E92-F13C73933701}" presName="connTx" presStyleLbl="parChTrans1D3" presStyleIdx="12" presStyleCnt="24"/>
      <dgm:spPr/>
    </dgm:pt>
    <dgm:pt modelId="{4EBCDD30-DE62-4256-AF36-BF442A216BDC}" type="pres">
      <dgm:prSet presAssocID="{731B42AE-92F9-4197-ABFA-9106EEAE20BD}" presName="root2" presStyleCnt="0"/>
      <dgm:spPr/>
    </dgm:pt>
    <dgm:pt modelId="{33953004-C9AF-400E-BF1A-F4B631E6EF90}" type="pres">
      <dgm:prSet presAssocID="{731B42AE-92F9-4197-ABFA-9106EEAE20BD}" presName="LevelTwoTextNode" presStyleLbl="node3" presStyleIdx="12" presStyleCnt="24" custScaleX="1112340">
        <dgm:presLayoutVars>
          <dgm:chPref val="3"/>
        </dgm:presLayoutVars>
      </dgm:prSet>
      <dgm:spPr/>
    </dgm:pt>
    <dgm:pt modelId="{01587824-F122-44C7-9F07-3F9B401A9203}" type="pres">
      <dgm:prSet presAssocID="{731B42AE-92F9-4197-ABFA-9106EEAE20BD}" presName="level3hierChild" presStyleCnt="0"/>
      <dgm:spPr/>
    </dgm:pt>
    <dgm:pt modelId="{AB77DEA6-9A75-42DF-9DA0-3186FFD8B72A}" type="pres">
      <dgm:prSet presAssocID="{AC3244DF-FC0F-410B-A538-DF09DC306CFC}" presName="conn2-1" presStyleLbl="parChTrans1D3" presStyleIdx="13" presStyleCnt="24"/>
      <dgm:spPr/>
    </dgm:pt>
    <dgm:pt modelId="{FBFAB273-420D-4E45-98B3-BCF7F0F75183}" type="pres">
      <dgm:prSet presAssocID="{AC3244DF-FC0F-410B-A538-DF09DC306CFC}" presName="connTx" presStyleLbl="parChTrans1D3" presStyleIdx="13" presStyleCnt="24"/>
      <dgm:spPr/>
    </dgm:pt>
    <dgm:pt modelId="{D4278A97-3E8C-4B7F-9DF0-C0254644EC50}" type="pres">
      <dgm:prSet presAssocID="{A87CB3AA-6801-4696-BDED-95DFB885AB0C}" presName="root2" presStyleCnt="0"/>
      <dgm:spPr/>
    </dgm:pt>
    <dgm:pt modelId="{13A8A57D-F9C5-4380-ABDD-757C0AE23B6D}" type="pres">
      <dgm:prSet presAssocID="{A87CB3AA-6801-4696-BDED-95DFB885AB0C}" presName="LevelTwoTextNode" presStyleLbl="node3" presStyleIdx="13" presStyleCnt="24" custScaleX="1112340">
        <dgm:presLayoutVars>
          <dgm:chPref val="3"/>
        </dgm:presLayoutVars>
      </dgm:prSet>
      <dgm:spPr/>
    </dgm:pt>
    <dgm:pt modelId="{EF2D9F20-93BA-4E5A-8C51-DB3B8BE17145}" type="pres">
      <dgm:prSet presAssocID="{A87CB3AA-6801-4696-BDED-95DFB885AB0C}" presName="level3hierChild" presStyleCnt="0"/>
      <dgm:spPr/>
    </dgm:pt>
    <dgm:pt modelId="{DE9FB64B-7826-431C-8C33-2AB8A021AAF8}" type="pres">
      <dgm:prSet presAssocID="{E5DFF20D-275D-44EF-858F-99D63CA48967}" presName="conn2-1" presStyleLbl="parChTrans1D3" presStyleIdx="14" presStyleCnt="24"/>
      <dgm:spPr/>
    </dgm:pt>
    <dgm:pt modelId="{46DB40F2-9E9C-4315-ADFE-A9F1F92EE30C}" type="pres">
      <dgm:prSet presAssocID="{E5DFF20D-275D-44EF-858F-99D63CA48967}" presName="connTx" presStyleLbl="parChTrans1D3" presStyleIdx="14" presStyleCnt="24"/>
      <dgm:spPr/>
    </dgm:pt>
    <dgm:pt modelId="{4EB598EC-ACE4-4EE9-B23A-443604AD5ADB}" type="pres">
      <dgm:prSet presAssocID="{10D21C9F-FD3A-437C-814B-2BE6F85A81D3}" presName="root2" presStyleCnt="0"/>
      <dgm:spPr/>
    </dgm:pt>
    <dgm:pt modelId="{F4D1F9FB-319B-43E3-821D-799CC4DF113F}" type="pres">
      <dgm:prSet presAssocID="{10D21C9F-FD3A-437C-814B-2BE6F85A81D3}" presName="LevelTwoTextNode" presStyleLbl="node3" presStyleIdx="14" presStyleCnt="24" custScaleX="1112340">
        <dgm:presLayoutVars>
          <dgm:chPref val="3"/>
        </dgm:presLayoutVars>
      </dgm:prSet>
      <dgm:spPr/>
    </dgm:pt>
    <dgm:pt modelId="{13EC95CC-27F5-47A8-B01E-419E7AED80FC}" type="pres">
      <dgm:prSet presAssocID="{10D21C9F-FD3A-437C-814B-2BE6F85A81D3}" presName="level3hierChild" presStyleCnt="0"/>
      <dgm:spPr/>
    </dgm:pt>
    <dgm:pt modelId="{2FE075DD-90BD-4340-B08F-12427E978C91}" type="pres">
      <dgm:prSet presAssocID="{DBE1C16F-C8C0-47E6-BBBF-B24F40BA391D}" presName="conn2-1" presStyleLbl="parChTrans1D3" presStyleIdx="15" presStyleCnt="24"/>
      <dgm:spPr/>
    </dgm:pt>
    <dgm:pt modelId="{3E85EAEE-CFB0-4A2E-9CD2-F116EC6C9150}" type="pres">
      <dgm:prSet presAssocID="{DBE1C16F-C8C0-47E6-BBBF-B24F40BA391D}" presName="connTx" presStyleLbl="parChTrans1D3" presStyleIdx="15" presStyleCnt="24"/>
      <dgm:spPr/>
    </dgm:pt>
    <dgm:pt modelId="{0D4800D1-B34B-4AD0-A538-6B990BCF9E1B}" type="pres">
      <dgm:prSet presAssocID="{CCDAE64B-16DD-4FA7-8ADD-D4D22B4CA9D3}" presName="root2" presStyleCnt="0"/>
      <dgm:spPr/>
    </dgm:pt>
    <dgm:pt modelId="{06666E2F-80E8-437B-8011-095795BE887B}" type="pres">
      <dgm:prSet presAssocID="{CCDAE64B-16DD-4FA7-8ADD-D4D22B4CA9D3}" presName="LevelTwoTextNode" presStyleLbl="node3" presStyleIdx="15" presStyleCnt="24" custScaleX="1112340">
        <dgm:presLayoutVars>
          <dgm:chPref val="3"/>
        </dgm:presLayoutVars>
      </dgm:prSet>
      <dgm:spPr/>
    </dgm:pt>
    <dgm:pt modelId="{AB27C337-5236-416E-A588-6B8492B7BA80}" type="pres">
      <dgm:prSet presAssocID="{CCDAE64B-16DD-4FA7-8ADD-D4D22B4CA9D3}" presName="level3hierChild" presStyleCnt="0"/>
      <dgm:spPr/>
    </dgm:pt>
    <dgm:pt modelId="{ECC73ADA-B75B-48A7-8450-63F03BB0A3E5}" type="pres">
      <dgm:prSet presAssocID="{524C49B9-2E30-4DAD-932B-A64A08F1C800}" presName="conn2-1" presStyleLbl="parChTrans1D3" presStyleIdx="16" presStyleCnt="24"/>
      <dgm:spPr/>
    </dgm:pt>
    <dgm:pt modelId="{30330B02-67AF-4268-BBAE-41049825F95C}" type="pres">
      <dgm:prSet presAssocID="{524C49B9-2E30-4DAD-932B-A64A08F1C800}" presName="connTx" presStyleLbl="parChTrans1D3" presStyleIdx="16" presStyleCnt="24"/>
      <dgm:spPr/>
    </dgm:pt>
    <dgm:pt modelId="{A373DAF2-788B-4C6A-8A73-63D8F2955C7A}" type="pres">
      <dgm:prSet presAssocID="{2B2F21BA-14AA-411C-9A63-4A8120E0ED54}" presName="root2" presStyleCnt="0"/>
      <dgm:spPr/>
    </dgm:pt>
    <dgm:pt modelId="{E9295553-D692-40BE-9092-E2A703EEAA80}" type="pres">
      <dgm:prSet presAssocID="{2B2F21BA-14AA-411C-9A63-4A8120E0ED54}" presName="LevelTwoTextNode" presStyleLbl="node3" presStyleIdx="16" presStyleCnt="24" custScaleX="1112340">
        <dgm:presLayoutVars>
          <dgm:chPref val="3"/>
        </dgm:presLayoutVars>
      </dgm:prSet>
      <dgm:spPr/>
    </dgm:pt>
    <dgm:pt modelId="{3EF36028-C853-4FF6-B5CD-31863298F79C}" type="pres">
      <dgm:prSet presAssocID="{2B2F21BA-14AA-411C-9A63-4A8120E0ED54}" presName="level3hierChild" presStyleCnt="0"/>
      <dgm:spPr/>
    </dgm:pt>
    <dgm:pt modelId="{EDD87531-7422-4270-B2ED-1AB4F3360CC1}" type="pres">
      <dgm:prSet presAssocID="{F599EFB6-5F38-4C99-95DF-20C534B58494}" presName="conn2-1" presStyleLbl="parChTrans1D3" presStyleIdx="17" presStyleCnt="24"/>
      <dgm:spPr/>
    </dgm:pt>
    <dgm:pt modelId="{E3A3CE48-A580-46E3-84C7-B3FB1D26AFA8}" type="pres">
      <dgm:prSet presAssocID="{F599EFB6-5F38-4C99-95DF-20C534B58494}" presName="connTx" presStyleLbl="parChTrans1D3" presStyleIdx="17" presStyleCnt="24"/>
      <dgm:spPr/>
    </dgm:pt>
    <dgm:pt modelId="{6FAE690D-7D01-4294-B894-95D0A870A4B4}" type="pres">
      <dgm:prSet presAssocID="{68A02F8A-67B5-41DC-AEDB-46D797D3B0D2}" presName="root2" presStyleCnt="0"/>
      <dgm:spPr/>
    </dgm:pt>
    <dgm:pt modelId="{E27ABF50-CD0A-4D13-BA10-04D1F2AF6A18}" type="pres">
      <dgm:prSet presAssocID="{68A02F8A-67B5-41DC-AEDB-46D797D3B0D2}" presName="LevelTwoTextNode" presStyleLbl="node3" presStyleIdx="17" presStyleCnt="24" custScaleX="1112340">
        <dgm:presLayoutVars>
          <dgm:chPref val="3"/>
        </dgm:presLayoutVars>
      </dgm:prSet>
      <dgm:spPr/>
    </dgm:pt>
    <dgm:pt modelId="{5A8580AB-2082-46B5-865F-8AC5298DF8AD}" type="pres">
      <dgm:prSet presAssocID="{68A02F8A-67B5-41DC-AEDB-46D797D3B0D2}" presName="level3hierChild" presStyleCnt="0"/>
      <dgm:spPr/>
    </dgm:pt>
    <dgm:pt modelId="{B86BE569-93CE-4990-97DF-BD2554F6701D}" type="pres">
      <dgm:prSet presAssocID="{8E2281EC-33F3-4716-BCBA-7D4801A9958B}" presName="conn2-1" presStyleLbl="parChTrans1D2" presStyleIdx="3" presStyleCnt="4"/>
      <dgm:spPr/>
    </dgm:pt>
    <dgm:pt modelId="{BFC3EC68-02A0-44E6-89D6-EDBC70FBBE11}" type="pres">
      <dgm:prSet presAssocID="{8E2281EC-33F3-4716-BCBA-7D4801A9958B}" presName="connTx" presStyleLbl="parChTrans1D2" presStyleIdx="3" presStyleCnt="4"/>
      <dgm:spPr/>
    </dgm:pt>
    <dgm:pt modelId="{7D1AB720-A622-40D0-9878-5E63F1FD0FAF}" type="pres">
      <dgm:prSet presAssocID="{631ECBAC-1679-4DF4-95D7-A6B237DA0128}" presName="root2" presStyleCnt="0"/>
      <dgm:spPr/>
    </dgm:pt>
    <dgm:pt modelId="{8D9E3E85-5130-4F2B-84DB-E130016688CC}" type="pres">
      <dgm:prSet presAssocID="{631ECBAC-1679-4DF4-95D7-A6B237DA0128}" presName="LevelTwoTextNode" presStyleLbl="node2" presStyleIdx="3" presStyleCnt="4" custScaleX="667404" custScaleY="355949">
        <dgm:presLayoutVars>
          <dgm:chPref val="3"/>
        </dgm:presLayoutVars>
      </dgm:prSet>
      <dgm:spPr/>
    </dgm:pt>
    <dgm:pt modelId="{21BEAC03-D6F2-4BC3-80DE-7891F8DEA1F1}" type="pres">
      <dgm:prSet presAssocID="{631ECBAC-1679-4DF4-95D7-A6B237DA0128}" presName="level3hierChild" presStyleCnt="0"/>
      <dgm:spPr/>
    </dgm:pt>
    <dgm:pt modelId="{1A0565E8-20BE-4F00-959A-27F87AA9C1D7}" type="pres">
      <dgm:prSet presAssocID="{1FA1313F-AC57-4D2D-B30C-2CBFEE4873CB}" presName="conn2-1" presStyleLbl="parChTrans1D3" presStyleIdx="18" presStyleCnt="24"/>
      <dgm:spPr/>
    </dgm:pt>
    <dgm:pt modelId="{03B8B9F5-64C0-4E53-A04D-0DCEA9B89853}" type="pres">
      <dgm:prSet presAssocID="{1FA1313F-AC57-4D2D-B30C-2CBFEE4873CB}" presName="connTx" presStyleLbl="parChTrans1D3" presStyleIdx="18" presStyleCnt="24"/>
      <dgm:spPr/>
    </dgm:pt>
    <dgm:pt modelId="{7F3B56D8-7AE8-40EE-9215-1535BBDD4D5D}" type="pres">
      <dgm:prSet presAssocID="{E8E04381-4767-4682-975E-0281016966A6}" presName="root2" presStyleCnt="0"/>
      <dgm:spPr/>
    </dgm:pt>
    <dgm:pt modelId="{79C6EC1E-3DFD-43EB-8FFE-F9EB6B7A446B}" type="pres">
      <dgm:prSet presAssocID="{E8E04381-4767-4682-975E-0281016966A6}" presName="LevelTwoTextNode" presStyleLbl="node3" presStyleIdx="18" presStyleCnt="24" custScaleX="1112340">
        <dgm:presLayoutVars>
          <dgm:chPref val="3"/>
        </dgm:presLayoutVars>
      </dgm:prSet>
      <dgm:spPr/>
    </dgm:pt>
    <dgm:pt modelId="{9F85E6AD-9D79-42DD-AF9F-9F2D38E0EFD3}" type="pres">
      <dgm:prSet presAssocID="{E8E04381-4767-4682-975E-0281016966A6}" presName="level3hierChild" presStyleCnt="0"/>
      <dgm:spPr/>
    </dgm:pt>
    <dgm:pt modelId="{F1A31479-743A-444D-9B7B-9F47A23A30A4}" type="pres">
      <dgm:prSet presAssocID="{B10D18CB-438E-47D8-AA4A-8101CE73D96A}" presName="conn2-1" presStyleLbl="parChTrans1D3" presStyleIdx="19" presStyleCnt="24"/>
      <dgm:spPr/>
    </dgm:pt>
    <dgm:pt modelId="{83554C3B-224A-4854-AF39-4EAC5F820C6D}" type="pres">
      <dgm:prSet presAssocID="{B10D18CB-438E-47D8-AA4A-8101CE73D96A}" presName="connTx" presStyleLbl="parChTrans1D3" presStyleIdx="19" presStyleCnt="24"/>
      <dgm:spPr/>
    </dgm:pt>
    <dgm:pt modelId="{CCB60383-1FCE-4360-A2CE-78645C0F6540}" type="pres">
      <dgm:prSet presAssocID="{21CB7C6E-222E-4629-BC6C-C635959B8FF9}" presName="root2" presStyleCnt="0"/>
      <dgm:spPr/>
    </dgm:pt>
    <dgm:pt modelId="{74C18856-D4CE-4D22-9A22-C17E2AB89CA9}" type="pres">
      <dgm:prSet presAssocID="{21CB7C6E-222E-4629-BC6C-C635959B8FF9}" presName="LevelTwoTextNode" presStyleLbl="node3" presStyleIdx="19" presStyleCnt="24" custScaleX="1112340">
        <dgm:presLayoutVars>
          <dgm:chPref val="3"/>
        </dgm:presLayoutVars>
      </dgm:prSet>
      <dgm:spPr/>
    </dgm:pt>
    <dgm:pt modelId="{A3D6E840-08C9-40C9-BACD-DA5EFEA7256F}" type="pres">
      <dgm:prSet presAssocID="{21CB7C6E-222E-4629-BC6C-C635959B8FF9}" presName="level3hierChild" presStyleCnt="0"/>
      <dgm:spPr/>
    </dgm:pt>
    <dgm:pt modelId="{6E39E445-8991-4483-A844-4C2270427472}" type="pres">
      <dgm:prSet presAssocID="{9A1FE42E-183B-4E36-BF94-E4AB81F44249}" presName="conn2-1" presStyleLbl="parChTrans1D3" presStyleIdx="20" presStyleCnt="24"/>
      <dgm:spPr/>
    </dgm:pt>
    <dgm:pt modelId="{EBB7F9B2-F8C8-46D5-B591-C3BDB5972B3D}" type="pres">
      <dgm:prSet presAssocID="{9A1FE42E-183B-4E36-BF94-E4AB81F44249}" presName="connTx" presStyleLbl="parChTrans1D3" presStyleIdx="20" presStyleCnt="24"/>
      <dgm:spPr/>
    </dgm:pt>
    <dgm:pt modelId="{1C325358-07C8-484D-B974-A3B15851BDE6}" type="pres">
      <dgm:prSet presAssocID="{468114BE-E68C-4B88-9C9E-0001CCB8E288}" presName="root2" presStyleCnt="0"/>
      <dgm:spPr/>
    </dgm:pt>
    <dgm:pt modelId="{8ACE37C0-BCE9-4542-BAD2-C553C42E091F}" type="pres">
      <dgm:prSet presAssocID="{468114BE-E68C-4B88-9C9E-0001CCB8E288}" presName="LevelTwoTextNode" presStyleLbl="node3" presStyleIdx="20" presStyleCnt="24" custScaleX="1112340">
        <dgm:presLayoutVars>
          <dgm:chPref val="3"/>
        </dgm:presLayoutVars>
      </dgm:prSet>
      <dgm:spPr/>
    </dgm:pt>
    <dgm:pt modelId="{A5B3EE87-0B69-40D6-9875-BDDA1C3F67CF}" type="pres">
      <dgm:prSet presAssocID="{468114BE-E68C-4B88-9C9E-0001CCB8E288}" presName="level3hierChild" presStyleCnt="0"/>
      <dgm:spPr/>
    </dgm:pt>
    <dgm:pt modelId="{9C99B0F7-882F-4F4C-A89A-3ADCDCD1837F}" type="pres">
      <dgm:prSet presAssocID="{F1EB35A9-FED0-4BB1-BA74-82BDB8E3E990}" presName="conn2-1" presStyleLbl="parChTrans1D3" presStyleIdx="21" presStyleCnt="24"/>
      <dgm:spPr/>
    </dgm:pt>
    <dgm:pt modelId="{BA7C3ADC-1DA9-4217-9552-EB73A9AF3596}" type="pres">
      <dgm:prSet presAssocID="{F1EB35A9-FED0-4BB1-BA74-82BDB8E3E990}" presName="connTx" presStyleLbl="parChTrans1D3" presStyleIdx="21" presStyleCnt="24"/>
      <dgm:spPr/>
    </dgm:pt>
    <dgm:pt modelId="{EBC434DB-C957-4045-814B-0009BE142A6B}" type="pres">
      <dgm:prSet presAssocID="{416A66E5-7AA3-4EB9-ADA7-8F404F19732B}" presName="root2" presStyleCnt="0"/>
      <dgm:spPr/>
    </dgm:pt>
    <dgm:pt modelId="{9E4E6023-7FD1-451D-8FEF-FEAD51913478}" type="pres">
      <dgm:prSet presAssocID="{416A66E5-7AA3-4EB9-ADA7-8F404F19732B}" presName="LevelTwoTextNode" presStyleLbl="node3" presStyleIdx="21" presStyleCnt="24" custScaleX="1112340">
        <dgm:presLayoutVars>
          <dgm:chPref val="3"/>
        </dgm:presLayoutVars>
      </dgm:prSet>
      <dgm:spPr/>
    </dgm:pt>
    <dgm:pt modelId="{E6A111D1-97DB-4C71-B6E0-708A53FEEAB0}" type="pres">
      <dgm:prSet presAssocID="{416A66E5-7AA3-4EB9-ADA7-8F404F19732B}" presName="level3hierChild" presStyleCnt="0"/>
      <dgm:spPr/>
    </dgm:pt>
    <dgm:pt modelId="{531FDD31-672E-4A9F-AD1C-462E627FBABE}" type="pres">
      <dgm:prSet presAssocID="{2B7A7BDF-A67C-4955-9F2C-5E51B1A88E10}" presName="conn2-1" presStyleLbl="parChTrans1D3" presStyleIdx="22" presStyleCnt="24"/>
      <dgm:spPr/>
    </dgm:pt>
    <dgm:pt modelId="{78BC3E7D-D975-4DAC-8E62-C825490FB400}" type="pres">
      <dgm:prSet presAssocID="{2B7A7BDF-A67C-4955-9F2C-5E51B1A88E10}" presName="connTx" presStyleLbl="parChTrans1D3" presStyleIdx="22" presStyleCnt="24"/>
      <dgm:spPr/>
    </dgm:pt>
    <dgm:pt modelId="{4BFDA3FD-D5B0-46DB-B8A4-AD1574D824AE}" type="pres">
      <dgm:prSet presAssocID="{33C0FF59-86DA-4D23-8130-908656688419}" presName="root2" presStyleCnt="0"/>
      <dgm:spPr/>
    </dgm:pt>
    <dgm:pt modelId="{0371B552-5775-4D25-A596-B595C90DE6CB}" type="pres">
      <dgm:prSet presAssocID="{33C0FF59-86DA-4D23-8130-908656688419}" presName="LevelTwoTextNode" presStyleLbl="node3" presStyleIdx="22" presStyleCnt="24" custScaleX="1112340">
        <dgm:presLayoutVars>
          <dgm:chPref val="3"/>
        </dgm:presLayoutVars>
      </dgm:prSet>
      <dgm:spPr/>
    </dgm:pt>
    <dgm:pt modelId="{18AA65F4-ADE5-4EB3-BAB3-751EFB411816}" type="pres">
      <dgm:prSet presAssocID="{33C0FF59-86DA-4D23-8130-908656688419}" presName="level3hierChild" presStyleCnt="0"/>
      <dgm:spPr/>
    </dgm:pt>
    <dgm:pt modelId="{8A1114B5-9A97-49CD-9267-DC7292ECB39B}" type="pres">
      <dgm:prSet presAssocID="{8C2580FB-3D85-4858-9D24-47ADA07FBF03}" presName="conn2-1" presStyleLbl="parChTrans1D3" presStyleIdx="23" presStyleCnt="24"/>
      <dgm:spPr/>
    </dgm:pt>
    <dgm:pt modelId="{DA14DBFD-1170-48D0-ADCA-39D58C40A94B}" type="pres">
      <dgm:prSet presAssocID="{8C2580FB-3D85-4858-9D24-47ADA07FBF03}" presName="connTx" presStyleLbl="parChTrans1D3" presStyleIdx="23" presStyleCnt="24"/>
      <dgm:spPr/>
    </dgm:pt>
    <dgm:pt modelId="{3DB013D1-0E54-4BCA-84E6-1845441C348B}" type="pres">
      <dgm:prSet presAssocID="{1997D59E-D64A-457E-A3B0-4AD81D4A9CAD}" presName="root2" presStyleCnt="0"/>
      <dgm:spPr/>
    </dgm:pt>
    <dgm:pt modelId="{F44F19F9-B39B-4B8B-9768-723B5E8DABB2}" type="pres">
      <dgm:prSet presAssocID="{1997D59E-D64A-457E-A3B0-4AD81D4A9CAD}" presName="LevelTwoTextNode" presStyleLbl="node3" presStyleIdx="23" presStyleCnt="24" custScaleX="1112340">
        <dgm:presLayoutVars>
          <dgm:chPref val="3"/>
        </dgm:presLayoutVars>
      </dgm:prSet>
      <dgm:spPr/>
    </dgm:pt>
    <dgm:pt modelId="{A35D6665-CC2A-462A-8A0C-BBEA8046B021}" type="pres">
      <dgm:prSet presAssocID="{1997D59E-D64A-457E-A3B0-4AD81D4A9CAD}" presName="level3hierChild" presStyleCnt="0"/>
      <dgm:spPr/>
    </dgm:pt>
  </dgm:ptLst>
  <dgm:cxnLst>
    <dgm:cxn modelId="{71569302-4966-4C92-8978-B995840ACEB0}" type="presOf" srcId="{CCA06B59-D169-43CA-A128-2CF5A7C5733D}" destId="{BD93203E-D3B6-44FF-BC10-151DE245F4B5}" srcOrd="0" destOrd="0" presId="urn:microsoft.com/office/officeart/2005/8/layout/hierarchy2"/>
    <dgm:cxn modelId="{5D9B6007-D666-4C32-A42F-7A8DA21305E6}" type="presOf" srcId="{0BD8C35B-BC55-4E31-9015-3842E3014242}" destId="{1903CB09-49A1-4624-BCD7-BADD45C02116}" srcOrd="0" destOrd="0" presId="urn:microsoft.com/office/officeart/2005/8/layout/hierarchy2"/>
    <dgm:cxn modelId="{D5E5AC07-FAE2-42F1-834D-191D84E7A388}" srcId="{86F36BB3-27DB-465C-A0EE-5E5BADEDA642}" destId="{4089C580-806A-4271-BC90-703613F55C3C}" srcOrd="4" destOrd="0" parTransId="{67D2D268-1BCB-46D1-A6E6-38DFB43A2636}" sibTransId="{2D897D9E-8111-444A-8115-C5F073D80D67}"/>
    <dgm:cxn modelId="{ADD1ED09-C1BD-4B88-8748-4B8398E866B7}" srcId="{631ECBAC-1679-4DF4-95D7-A6B237DA0128}" destId="{33C0FF59-86DA-4D23-8130-908656688419}" srcOrd="4" destOrd="0" parTransId="{2B7A7BDF-A67C-4955-9F2C-5E51B1A88E10}" sibTransId="{165F69DC-46B9-44AD-811A-CAEBB995BA03}"/>
    <dgm:cxn modelId="{4DA6200A-5E29-41CC-95C2-E5E92A9098DC}" type="presOf" srcId="{631ECBAC-1679-4DF4-95D7-A6B237DA0128}" destId="{8D9E3E85-5130-4F2B-84DB-E130016688CC}" srcOrd="0" destOrd="0" presId="urn:microsoft.com/office/officeart/2005/8/layout/hierarchy2"/>
    <dgm:cxn modelId="{67CEB10C-FE86-4050-99D5-1B02228A8345}" type="presOf" srcId="{8E2281EC-33F3-4716-BCBA-7D4801A9958B}" destId="{BFC3EC68-02A0-44E6-89D6-EDBC70FBBE11}" srcOrd="1" destOrd="0" presId="urn:microsoft.com/office/officeart/2005/8/layout/hierarchy2"/>
    <dgm:cxn modelId="{B616370D-3800-4A93-A9D1-47F25C939851}" srcId="{86F36BB3-27DB-465C-A0EE-5E5BADEDA642}" destId="{65463611-EEE8-4F93-B04E-B76D807C9B68}" srcOrd="0" destOrd="0" parTransId="{399EF001-181D-47A5-81CB-0C215DBE9469}" sibTransId="{D1BC3688-04C7-4961-8090-9B5BA453C65B}"/>
    <dgm:cxn modelId="{85925A0E-3723-41BD-B16A-E5CF0820999A}" srcId="{7AF21934-06E3-4D9D-AE5A-1EA05E9E4CDA}" destId="{FF12649D-FA7F-4821-B6E0-CBEEC8619301}" srcOrd="0" destOrd="0" parTransId="{C9D0DA8F-81E6-4E59-8982-9200581A03A1}" sibTransId="{34AC82CD-BFE6-46AF-B6AD-9B4BCFD28658}"/>
    <dgm:cxn modelId="{29D12E10-4F86-4D98-9A91-0E9A2E6193DD}" srcId="{FF12649D-FA7F-4821-B6E0-CBEEC8619301}" destId="{4799A88E-C86C-4305-861D-C318ABDFEF1D}" srcOrd="0" destOrd="0" parTransId="{2A2AD473-A05E-43E5-910B-08E43FB46878}" sibTransId="{58593B86-CB26-41AC-9956-B8B63DEEA740}"/>
    <dgm:cxn modelId="{AA7C4C15-05D3-42F4-8C81-E8B6ECD341D2}" type="presOf" srcId="{E9D14AB3-1BA4-43AA-8A68-3BBC010126EE}" destId="{381B2406-520C-4B5A-8B4A-B5351BFE336A}" srcOrd="1" destOrd="0" presId="urn:microsoft.com/office/officeart/2005/8/layout/hierarchy2"/>
    <dgm:cxn modelId="{858D9C18-EEEB-43EA-B1EC-D855270961C1}" type="presOf" srcId="{10F1912E-A275-4CB5-9839-8330F6AA570F}" destId="{8D35994D-4758-49BD-BD09-B2A9EC874CDF}" srcOrd="0" destOrd="0" presId="urn:microsoft.com/office/officeart/2005/8/layout/hierarchy2"/>
    <dgm:cxn modelId="{EC26161B-F5C9-4239-8C02-08F0CB8F6168}" srcId="{FF12649D-FA7F-4821-B6E0-CBEEC8619301}" destId="{BEE39166-B3C7-4C26-80C8-F9A8FAE1D5EA}" srcOrd="2" destOrd="0" parTransId="{10F1912E-A275-4CB5-9839-8330F6AA570F}" sibTransId="{3DE2794E-2EEC-4549-BA36-9396FF1AE4CA}"/>
    <dgm:cxn modelId="{675AB11E-5F21-44D7-8ADA-8E3F4F54FA16}" type="presOf" srcId="{86F36BB3-27DB-465C-A0EE-5E5BADEDA642}" destId="{2C815E10-DA3A-4552-B706-EDD0D8E5D4A9}" srcOrd="0" destOrd="0" presId="urn:microsoft.com/office/officeart/2005/8/layout/hierarchy2"/>
    <dgm:cxn modelId="{E887EF1E-7062-4B7F-94C2-876D6E1CFA85}" type="presOf" srcId="{33C0FF59-86DA-4D23-8130-908656688419}" destId="{0371B552-5775-4D25-A596-B595C90DE6CB}" srcOrd="0" destOrd="0" presId="urn:microsoft.com/office/officeart/2005/8/layout/hierarchy2"/>
    <dgm:cxn modelId="{004A7023-4072-4B16-932A-3EF8BD99BC4D}" type="presOf" srcId="{9D97B4A2-22C2-44CA-BF9B-CAF7D0AC52BC}" destId="{409788D6-764C-495F-BD96-E1D9A2FE0835}" srcOrd="0" destOrd="0" presId="urn:microsoft.com/office/officeart/2005/8/layout/hierarchy2"/>
    <dgm:cxn modelId="{82CD582A-8568-485C-8FBB-F7CF99F093F2}" type="presOf" srcId="{4799A88E-C86C-4305-861D-C318ABDFEF1D}" destId="{6B3BC1DE-D8DF-40FF-8535-D118F6DD5385}" srcOrd="0" destOrd="0" presId="urn:microsoft.com/office/officeart/2005/8/layout/hierarchy2"/>
    <dgm:cxn modelId="{1939E72A-9427-4BFC-B88F-48CEC0945081}" srcId="{86F36BB3-27DB-465C-A0EE-5E5BADEDA642}" destId="{0BD8C35B-BC55-4E31-9015-3842E3014242}" srcOrd="2" destOrd="0" parTransId="{43EEFCCE-2B4A-42A6-B1A9-9D5684153208}" sibTransId="{A06B9B21-30C5-4000-B33A-41D560ABDFAF}"/>
    <dgm:cxn modelId="{2F33B82D-2B52-4AF3-BDF0-586E0563B7C2}" srcId="{631ECBAC-1679-4DF4-95D7-A6B237DA0128}" destId="{416A66E5-7AA3-4EB9-ADA7-8F404F19732B}" srcOrd="3" destOrd="0" parTransId="{F1EB35A9-FED0-4BB1-BA74-82BDB8E3E990}" sibTransId="{26DA7F6B-1E6D-46E0-998E-9C132B55361C}"/>
    <dgm:cxn modelId="{9B09922F-2DD6-439C-9436-B7B5DD6C0FB5}" srcId="{631ECBAC-1679-4DF4-95D7-A6B237DA0128}" destId="{1997D59E-D64A-457E-A3B0-4AD81D4A9CAD}" srcOrd="5" destOrd="0" parTransId="{8C2580FB-3D85-4858-9D24-47ADA07FBF03}" sibTransId="{248DCDB0-0BB2-4411-84F2-15FDDBD6E419}"/>
    <dgm:cxn modelId="{BDE6F62F-2727-404A-AE8D-98A75DDB27C4}" type="presOf" srcId="{99537836-8EDC-4007-B829-027FFF09CAD0}" destId="{BFA9940A-7CAB-4F04-89D7-22BC09B47F59}" srcOrd="1" destOrd="0" presId="urn:microsoft.com/office/officeart/2005/8/layout/hierarchy2"/>
    <dgm:cxn modelId="{5534D534-18F0-4373-AF78-DA78C57E0B9F}" type="presOf" srcId="{9A1FE42E-183B-4E36-BF94-E4AB81F44249}" destId="{6E39E445-8991-4483-A844-4C2270427472}" srcOrd="0" destOrd="0" presId="urn:microsoft.com/office/officeart/2005/8/layout/hierarchy2"/>
    <dgm:cxn modelId="{2774B936-0CF9-46BA-BBEA-495B1561EBCB}" type="presOf" srcId="{5C0C3A78-2B4A-4F5D-B423-FD8D7381EC55}" destId="{AE5F450E-F435-4E6A-9C5C-EEC4E8092FE1}" srcOrd="1" destOrd="0" presId="urn:microsoft.com/office/officeart/2005/8/layout/hierarchy2"/>
    <dgm:cxn modelId="{5750C638-829C-480F-9B13-CC339079DEA3}" type="presOf" srcId="{B10D18CB-438E-47D8-AA4A-8101CE73D96A}" destId="{F1A31479-743A-444D-9B7B-9F47A23A30A4}" srcOrd="0" destOrd="0" presId="urn:microsoft.com/office/officeart/2005/8/layout/hierarchy2"/>
    <dgm:cxn modelId="{2190EC38-3383-4C7D-9B46-911E65D6A25B}" type="presOf" srcId="{2B7A7BDF-A67C-4955-9F2C-5E51B1A88E10}" destId="{531FDD31-672E-4A9F-AD1C-462E627FBABE}" srcOrd="0" destOrd="0" presId="urn:microsoft.com/office/officeart/2005/8/layout/hierarchy2"/>
    <dgm:cxn modelId="{5027D740-460F-45F9-96E8-F07B3D34E671}" type="presOf" srcId="{9A1FE42E-183B-4E36-BF94-E4AB81F44249}" destId="{EBB7F9B2-F8C8-46D5-B591-C3BDB5972B3D}" srcOrd="1" destOrd="0" presId="urn:microsoft.com/office/officeart/2005/8/layout/hierarchy2"/>
    <dgm:cxn modelId="{3B279C5B-55D5-4300-BAB9-EBDF0728BC98}" type="presOf" srcId="{E8E04381-4767-4682-975E-0281016966A6}" destId="{79C6EC1E-3DFD-43EB-8FFE-F9EB6B7A446B}" srcOrd="0" destOrd="0" presId="urn:microsoft.com/office/officeart/2005/8/layout/hierarchy2"/>
    <dgm:cxn modelId="{357E525E-3002-4930-8664-7E645B9807F9}" srcId="{BEE39166-B3C7-4C26-80C8-F9A8FAE1D5EA}" destId="{A87CB3AA-6801-4696-BDED-95DFB885AB0C}" srcOrd="2" destOrd="0" parTransId="{AC3244DF-FC0F-410B-A538-DF09DC306CFC}" sibTransId="{5A077C75-FF44-4EC2-B3E1-BFF14A5DC3A5}"/>
    <dgm:cxn modelId="{AD8A285F-300D-4825-85E0-CED6943A0099}" type="presOf" srcId="{5C0C3A78-2B4A-4F5D-B423-FD8D7381EC55}" destId="{4C0CFA4D-6ED7-47BE-B80E-232D98B2DC25}" srcOrd="0" destOrd="0" presId="urn:microsoft.com/office/officeart/2005/8/layout/hierarchy2"/>
    <dgm:cxn modelId="{EC666C60-4262-4D1E-A52F-2F1C467D907C}" srcId="{631ECBAC-1679-4DF4-95D7-A6B237DA0128}" destId="{468114BE-E68C-4B88-9C9E-0001CCB8E288}" srcOrd="2" destOrd="0" parTransId="{9A1FE42E-183B-4E36-BF94-E4AB81F44249}" sibTransId="{96025F23-2058-490C-83A1-F013AFAE9879}"/>
    <dgm:cxn modelId="{D768E960-3995-4B0E-9590-330D1A02AB90}" type="presOf" srcId="{E9D14AB3-1BA4-43AA-8A68-3BBC010126EE}" destId="{CBC43168-E0BA-4EBA-9371-B482397AD398}" srcOrd="0" destOrd="0" presId="urn:microsoft.com/office/officeart/2005/8/layout/hierarchy2"/>
    <dgm:cxn modelId="{E29F7A48-8F40-4DB1-9145-FFAF95262772}" type="presOf" srcId="{5CF254B0-29B4-4114-925C-A999BE2C7498}" destId="{6C03C906-98C6-4B3C-A0AC-66B8825AF426}" srcOrd="0" destOrd="0" presId="urn:microsoft.com/office/officeart/2005/8/layout/hierarchy2"/>
    <dgm:cxn modelId="{4ECAFB49-14EB-4236-BB63-6228A724D8C7}" type="presOf" srcId="{E5DFF20D-275D-44EF-858F-99D63CA48967}" destId="{46DB40F2-9E9C-4315-ADFE-A9F1F92EE30C}" srcOrd="1" destOrd="0" presId="urn:microsoft.com/office/officeart/2005/8/layout/hierarchy2"/>
    <dgm:cxn modelId="{B438276B-5C30-480E-B6A1-A241B50DDACA}" type="presOf" srcId="{1FA1313F-AC57-4D2D-B30C-2CBFEE4873CB}" destId="{1A0565E8-20BE-4F00-959A-27F87AA9C1D7}" srcOrd="0" destOrd="0" presId="urn:microsoft.com/office/officeart/2005/8/layout/hierarchy2"/>
    <dgm:cxn modelId="{7CC09D4B-51D3-4B97-A7FD-9FDAF0D28F56}" type="presOf" srcId="{731B42AE-92F9-4197-ABFA-9106EEAE20BD}" destId="{33953004-C9AF-400E-BF1A-F4B631E6EF90}" srcOrd="0" destOrd="0" presId="urn:microsoft.com/office/officeart/2005/8/layout/hierarchy2"/>
    <dgm:cxn modelId="{53C5946C-E77C-441A-9FA6-A6A6336532E8}" srcId="{86F36BB3-27DB-465C-A0EE-5E5BADEDA642}" destId="{5E57A51A-8CB5-4CB5-85E9-B649A0927D31}" srcOrd="3" destOrd="0" parTransId="{9D97B4A2-22C2-44CA-BF9B-CAF7D0AC52BC}" sibTransId="{FAC381AD-4178-42A2-9FFF-E1518E9753B5}"/>
    <dgm:cxn modelId="{E24AE84C-EB78-4637-AB8E-9D9680B21535}" type="presOf" srcId="{E76C9966-4219-41CC-AC80-FC6CAC3BF366}" destId="{47A72EFA-527E-4B82-8129-22B06D2366C2}" srcOrd="0" destOrd="0" presId="urn:microsoft.com/office/officeart/2005/8/layout/hierarchy2"/>
    <dgm:cxn modelId="{02E14E4E-6A19-48E1-8035-20FF8D5A2413}" type="presOf" srcId="{FF12649D-FA7F-4821-B6E0-CBEEC8619301}" destId="{83351521-99AB-4020-9A8B-7E96ABEB11C5}" srcOrd="0" destOrd="0" presId="urn:microsoft.com/office/officeart/2005/8/layout/hierarchy2"/>
    <dgm:cxn modelId="{FFA3074F-D222-4152-9198-CD964282ED56}" type="presOf" srcId="{349CF73B-9EEF-4D2D-8E92-F13C73933701}" destId="{2AE523D0-95C9-4E8D-B515-50B837EADA6B}" srcOrd="1" destOrd="0" presId="urn:microsoft.com/office/officeart/2005/8/layout/hierarchy2"/>
    <dgm:cxn modelId="{D1070970-5949-4243-8F21-2841B78D9A0E}" type="presOf" srcId="{DAC5ED68-034C-44AF-ADF0-6610E1B22BB6}" destId="{8690FE26-15D9-4F04-84C2-347C27A6740D}" srcOrd="0" destOrd="0" presId="urn:microsoft.com/office/officeart/2005/8/layout/hierarchy2"/>
    <dgm:cxn modelId="{AC592170-5CEE-4EB1-879E-33AE9A224D0F}" type="presOf" srcId="{468114BE-E68C-4B88-9C9E-0001CCB8E288}" destId="{8ACE37C0-BCE9-4542-BAD2-C553C42E091F}" srcOrd="0" destOrd="0" presId="urn:microsoft.com/office/officeart/2005/8/layout/hierarchy2"/>
    <dgm:cxn modelId="{486A4272-CC79-4E0B-B6C0-E2531863A7C2}" type="presOf" srcId="{C00DA01E-5E22-4060-BF0D-3D510B20094D}" destId="{580AA018-7712-4FDD-9A7A-4AB25EC51DAC}" srcOrd="1" destOrd="0" presId="urn:microsoft.com/office/officeart/2005/8/layout/hierarchy2"/>
    <dgm:cxn modelId="{C8092475-C465-4258-B211-46516C0F256A}" type="presOf" srcId="{524C49B9-2E30-4DAD-932B-A64A08F1C800}" destId="{ECC73ADA-B75B-48A7-8450-63F03BB0A3E5}" srcOrd="0" destOrd="0" presId="urn:microsoft.com/office/officeart/2005/8/layout/hierarchy2"/>
    <dgm:cxn modelId="{D577FC55-9DC2-4E40-B4A1-1B612FEA601C}" type="presOf" srcId="{B1438A46-07B0-487A-8962-C265C695D909}" destId="{F1C08076-C40B-4B0F-A371-CADBD62D57A8}" srcOrd="0" destOrd="0" presId="urn:microsoft.com/office/officeart/2005/8/layout/hierarchy2"/>
    <dgm:cxn modelId="{A889FE75-494E-4E7E-98DE-66DAD7FA7469}" type="presOf" srcId="{C00DA01E-5E22-4060-BF0D-3D510B20094D}" destId="{D655EA3D-94B8-4CDD-BEB0-FB8CCA50B078}" srcOrd="0" destOrd="0" presId="urn:microsoft.com/office/officeart/2005/8/layout/hierarchy2"/>
    <dgm:cxn modelId="{1243C456-CA6E-4AE0-9560-71FF98BC1A5B}" type="presOf" srcId="{DAC5ED68-034C-44AF-ADF0-6610E1B22BB6}" destId="{866FDE7A-5048-47C3-AD93-3E91BCBDCC75}" srcOrd="1" destOrd="0" presId="urn:microsoft.com/office/officeart/2005/8/layout/hierarchy2"/>
    <dgm:cxn modelId="{9E4DE877-4D1F-4C8B-BAFC-2CFA4D117FD1}" type="presOf" srcId="{AC3244DF-FC0F-410B-A538-DF09DC306CFC}" destId="{AB77DEA6-9A75-42DF-9DA0-3186FFD8B72A}" srcOrd="0" destOrd="0" presId="urn:microsoft.com/office/officeart/2005/8/layout/hierarchy2"/>
    <dgm:cxn modelId="{D9D19D58-7F57-4D99-A7B5-669B8032B76D}" type="presOf" srcId="{A21BC651-E810-4149-AEA6-70B193288309}" destId="{BF5FC7B2-F0E0-4BB5-8C8C-A008BF74240F}" srcOrd="1" destOrd="0" presId="urn:microsoft.com/office/officeart/2005/8/layout/hierarchy2"/>
    <dgm:cxn modelId="{5F8CE97A-0E3B-4E96-8EBE-1776FFA6DA87}" type="presOf" srcId="{8C2580FB-3D85-4858-9D24-47ADA07FBF03}" destId="{8A1114B5-9A97-49CD-9267-DC7292ECB39B}" srcOrd="0" destOrd="0" presId="urn:microsoft.com/office/officeart/2005/8/layout/hierarchy2"/>
    <dgm:cxn modelId="{DF51A17C-6614-45E1-AB26-6FAACC51874C}" type="presOf" srcId="{E5DFF20D-275D-44EF-858F-99D63CA48967}" destId="{DE9FB64B-7826-431C-8C33-2AB8A021AAF8}" srcOrd="0" destOrd="0" presId="urn:microsoft.com/office/officeart/2005/8/layout/hierarchy2"/>
    <dgm:cxn modelId="{6FF2987D-2184-4E58-BA37-7C5C84717ADA}" srcId="{631ECBAC-1679-4DF4-95D7-A6B237DA0128}" destId="{21CB7C6E-222E-4629-BC6C-C635959B8FF9}" srcOrd="1" destOrd="0" parTransId="{B10D18CB-438E-47D8-AA4A-8101CE73D96A}" sibTransId="{D11BBE3A-018D-47DD-A314-BDFE279DA063}"/>
    <dgm:cxn modelId="{B705A07F-1A41-43D7-9214-AA998AC14B9B}" type="presOf" srcId="{2A2AD473-A05E-43E5-910B-08E43FB46878}" destId="{C4EC0A7B-ACB0-45C9-B916-5F571CBC8119}" srcOrd="0" destOrd="0" presId="urn:microsoft.com/office/officeart/2005/8/layout/hierarchy2"/>
    <dgm:cxn modelId="{F8B9CF84-7F9D-485C-96A1-0EA0BCD7B963}" type="presOf" srcId="{8C2580FB-3D85-4858-9D24-47ADA07FBF03}" destId="{DA14DBFD-1170-48D0-ADCA-39D58C40A94B}" srcOrd="1" destOrd="0" presId="urn:microsoft.com/office/officeart/2005/8/layout/hierarchy2"/>
    <dgm:cxn modelId="{B3FD4786-35DC-4922-B70D-CA059FDEDBBB}" type="presOf" srcId="{68A02F8A-67B5-41DC-AEDB-46D797D3B0D2}" destId="{E27ABF50-CD0A-4D13-BA10-04D1F2AF6A18}" srcOrd="0" destOrd="0" presId="urn:microsoft.com/office/officeart/2005/8/layout/hierarchy2"/>
    <dgm:cxn modelId="{B8A09886-2C8C-4475-B8BB-B81F015D1365}" type="presOf" srcId="{2A2AD473-A05E-43E5-910B-08E43FB46878}" destId="{CDCE8D08-63E4-49C3-B1A9-6A0792FBA3BA}" srcOrd="1" destOrd="0" presId="urn:microsoft.com/office/officeart/2005/8/layout/hierarchy2"/>
    <dgm:cxn modelId="{4AA96189-81D3-4BEE-9FC0-DD089BBE9B3D}" srcId="{BEE39166-B3C7-4C26-80C8-F9A8FAE1D5EA}" destId="{2B2F21BA-14AA-411C-9A63-4A8120E0ED54}" srcOrd="5" destOrd="0" parTransId="{524C49B9-2E30-4DAD-932B-A64A08F1C800}" sibTransId="{772E13A5-30E7-41D4-8119-02EF173865FC}"/>
    <dgm:cxn modelId="{3537AA89-A056-4510-820C-920C7AAC3688}" srcId="{FF12649D-FA7F-4821-B6E0-CBEEC8619301}" destId="{631ECBAC-1679-4DF4-95D7-A6B237DA0128}" srcOrd="3" destOrd="0" parTransId="{8E2281EC-33F3-4716-BCBA-7D4801A9958B}" sibTransId="{12FADA49-08DB-41B8-B37E-B76F9E612984}"/>
    <dgm:cxn modelId="{7A1B558C-D9C4-443A-9CE4-7FB4BD468C44}" type="presOf" srcId="{F1EB35A9-FED0-4BB1-BA74-82BDB8E3E990}" destId="{9C99B0F7-882F-4F4C-A89A-3ADCDCD1837F}" srcOrd="0" destOrd="0" presId="urn:microsoft.com/office/officeart/2005/8/layout/hierarchy2"/>
    <dgm:cxn modelId="{F5EE248D-142E-4A16-865A-DBA0F9EB6CA5}" type="presOf" srcId="{349CF73B-9EEF-4D2D-8E92-F13C73933701}" destId="{ECE79B8F-255B-46C4-B672-0620CF468B1B}" srcOrd="0" destOrd="0" presId="urn:microsoft.com/office/officeart/2005/8/layout/hierarchy2"/>
    <dgm:cxn modelId="{1D76038E-3AEE-4054-9E66-8DCB5C8598DA}" type="presOf" srcId="{21CB7C6E-222E-4629-BC6C-C635959B8FF9}" destId="{74C18856-D4CE-4D22-9A22-C17E2AB89CA9}" srcOrd="0" destOrd="0" presId="urn:microsoft.com/office/officeart/2005/8/layout/hierarchy2"/>
    <dgm:cxn modelId="{AC0B168F-E4C9-4C82-8598-D82CB90CC670}" type="presOf" srcId="{9D97B4A2-22C2-44CA-BF9B-CAF7D0AC52BC}" destId="{D0A97FA6-AAD8-4F48-91F6-06DA99E4B0B1}" srcOrd="1" destOrd="0" presId="urn:microsoft.com/office/officeart/2005/8/layout/hierarchy2"/>
    <dgm:cxn modelId="{76582890-DA64-4BFB-ADA3-2BAE419BE3F2}" type="presOf" srcId="{CCDAE64B-16DD-4FA7-8ADD-D4D22B4CA9D3}" destId="{06666E2F-80E8-437B-8011-095795BE887B}" srcOrd="0" destOrd="0" presId="urn:microsoft.com/office/officeart/2005/8/layout/hierarchy2"/>
    <dgm:cxn modelId="{B4299C91-F375-4CC3-9F86-F72071AA3E08}" srcId="{BEE39166-B3C7-4C26-80C8-F9A8FAE1D5EA}" destId="{02149ADB-F0E8-4A8F-B24C-3E613DE0F7D1}" srcOrd="0" destOrd="0" parTransId="{DAC5ED68-034C-44AF-ADF0-6610E1B22BB6}" sibTransId="{08D5BEF4-4E25-4563-A00D-7830DC3AB4D4}"/>
    <dgm:cxn modelId="{D7F29792-0380-40D7-A370-1D56EB0B2424}" type="presOf" srcId="{004D1BCD-0E37-4619-A8DC-84E2DB998E4A}" destId="{7180D833-43A4-4AD4-8C7A-6CE6183CB51E}" srcOrd="0" destOrd="0" presId="urn:microsoft.com/office/officeart/2005/8/layout/hierarchy2"/>
    <dgm:cxn modelId="{FC5F5393-0039-4C0E-B9F5-58C8CA098999}" type="presOf" srcId="{8E2281EC-33F3-4716-BCBA-7D4801A9958B}" destId="{B86BE569-93CE-4990-97DF-BD2554F6701D}" srcOrd="0" destOrd="0" presId="urn:microsoft.com/office/officeart/2005/8/layout/hierarchy2"/>
    <dgm:cxn modelId="{1931A098-EE8D-4A59-9527-87A543DBE8CA}" srcId="{FF12649D-FA7F-4821-B6E0-CBEEC8619301}" destId="{86F36BB3-27DB-465C-A0EE-5E5BADEDA642}" srcOrd="1" destOrd="0" parTransId="{C00DA01E-5E22-4060-BF0D-3D510B20094D}" sibTransId="{A08097E9-900C-4A38-ACC4-411614B1FD1D}"/>
    <dgm:cxn modelId="{3DEEB09A-B4D7-464F-AEBC-FAD3067C87BF}" type="presOf" srcId="{43EEFCCE-2B4A-42A6-B1A9-9D5684153208}" destId="{61410729-1858-4149-A355-1B6B73B6E819}" srcOrd="1" destOrd="0" presId="urn:microsoft.com/office/officeart/2005/8/layout/hierarchy2"/>
    <dgm:cxn modelId="{F36E309C-98A4-4E9C-9C93-39ACD8B3B27D}" type="presOf" srcId="{DBE1C16F-C8C0-47E6-BBBF-B24F40BA391D}" destId="{3E85EAEE-CFB0-4A2E-9CD2-F116EC6C9150}" srcOrd="1" destOrd="0" presId="urn:microsoft.com/office/officeart/2005/8/layout/hierarchy2"/>
    <dgm:cxn modelId="{B9B4EF9C-14AF-4D39-9AFA-9315A0B75583}" type="presOf" srcId="{8A8A79BD-6F54-420F-922B-B1A68EE3A613}" destId="{0B43B4C6-E753-4F06-8948-4B481B1C9323}" srcOrd="0" destOrd="0" presId="urn:microsoft.com/office/officeart/2005/8/layout/hierarchy2"/>
    <dgm:cxn modelId="{1F80859D-9926-4684-BB3A-7486C713BDB3}" type="presOf" srcId="{99537836-8EDC-4007-B829-027FFF09CAD0}" destId="{FE643760-F4EA-4710-BB59-DE88F258C0F3}" srcOrd="0" destOrd="0" presId="urn:microsoft.com/office/officeart/2005/8/layout/hierarchy2"/>
    <dgm:cxn modelId="{DA22F99D-295D-4FCB-A68B-B0B5383DB155}" type="presOf" srcId="{F599EFB6-5F38-4C99-95DF-20C534B58494}" destId="{EDD87531-7422-4270-B2ED-1AB4F3360CC1}" srcOrd="0" destOrd="0" presId="urn:microsoft.com/office/officeart/2005/8/layout/hierarchy2"/>
    <dgm:cxn modelId="{74C1369E-14BD-46A1-B248-2C89A25D7613}" type="presOf" srcId="{7E6D46AF-32D5-4ED9-857C-C51987ADB62B}" destId="{07099230-8248-43A9-AD25-6E80A55BC67A}" srcOrd="0" destOrd="0" presId="urn:microsoft.com/office/officeart/2005/8/layout/hierarchy2"/>
    <dgm:cxn modelId="{4BFCEB9F-571A-46F3-B93E-AF7A9B5FB4EB}" srcId="{631ECBAC-1679-4DF4-95D7-A6B237DA0128}" destId="{E8E04381-4767-4682-975E-0281016966A6}" srcOrd="0" destOrd="0" parTransId="{1FA1313F-AC57-4D2D-B30C-2CBFEE4873CB}" sibTransId="{ACD36849-0D6E-4ECC-B8F1-4DA15BEC4E92}"/>
    <dgm:cxn modelId="{ABD4B5A0-C9C9-4907-8F9A-0830F1D8579D}" type="presOf" srcId="{1997D59E-D64A-457E-A3B0-4AD81D4A9CAD}" destId="{F44F19F9-B39B-4B8B-9768-723B5E8DABB2}" srcOrd="0" destOrd="0" presId="urn:microsoft.com/office/officeart/2005/8/layout/hierarchy2"/>
    <dgm:cxn modelId="{1E2C5FA1-95F4-44C6-B871-C5C943381733}" srcId="{86F36BB3-27DB-465C-A0EE-5E5BADEDA642}" destId="{004D1BCD-0E37-4619-A8DC-84E2DB998E4A}" srcOrd="6" destOrd="0" parTransId="{A21BC651-E810-4149-AEA6-70B193288309}" sibTransId="{DC59FA5D-8740-4917-A6AC-CC05F20686CA}"/>
    <dgm:cxn modelId="{86F829A2-D0EF-43E0-8E06-27F15B089C1B}" type="presOf" srcId="{67D2D268-1BCB-46D1-A6E6-38DFB43A2636}" destId="{577DCB4D-20D1-4FC3-8488-784388009462}" srcOrd="0" destOrd="0" presId="urn:microsoft.com/office/officeart/2005/8/layout/hierarchy2"/>
    <dgm:cxn modelId="{466FE6A4-5CFB-48AC-B847-C5A855479DD3}" type="presOf" srcId="{BEE39166-B3C7-4C26-80C8-F9A8FAE1D5EA}" destId="{325E86D2-F5BB-4C86-BFC5-4DBFF25949D2}" srcOrd="0" destOrd="0" presId="urn:microsoft.com/office/officeart/2005/8/layout/hierarchy2"/>
    <dgm:cxn modelId="{CBBB9BA7-DABC-4E24-823B-0E94BDD4ED9E}" type="presOf" srcId="{65463611-EEE8-4F93-B04E-B76D807C9B68}" destId="{D603D17D-17BB-4584-ABEA-B9ABA61A6D70}" srcOrd="0" destOrd="0" presId="urn:microsoft.com/office/officeart/2005/8/layout/hierarchy2"/>
    <dgm:cxn modelId="{CD0515A9-46F4-4888-B8F9-4982BA8B665C}" srcId="{4799A88E-C86C-4305-861D-C318ABDFEF1D}" destId="{5CF254B0-29B4-4114-925C-A999BE2C7498}" srcOrd="1" destOrd="0" parTransId="{99537836-8EDC-4007-B829-027FFF09CAD0}" sibTransId="{75BA8910-A809-440B-A09D-2024C192543C}"/>
    <dgm:cxn modelId="{156711AB-FA00-4D2A-A441-67398FDCA040}" type="presOf" srcId="{67D2D268-1BCB-46D1-A6E6-38DFB43A2636}" destId="{8CCECDA5-DA38-4B87-B3D0-F891A74B6C9F}" srcOrd="1" destOrd="0" presId="urn:microsoft.com/office/officeart/2005/8/layout/hierarchy2"/>
    <dgm:cxn modelId="{2E1C4EAC-6161-4848-9C29-ECFB6DB02AE2}" type="presOf" srcId="{BD6D7D4A-C98B-4898-9175-7606070DAC5C}" destId="{5D2788DA-F473-4BFA-A779-E4718B062C0A}" srcOrd="0" destOrd="0" presId="urn:microsoft.com/office/officeart/2005/8/layout/hierarchy2"/>
    <dgm:cxn modelId="{09B0CFAF-C057-4F09-9720-BD138EF9F419}" type="presOf" srcId="{524C49B9-2E30-4DAD-932B-A64A08F1C800}" destId="{30330B02-67AF-4268-BBAE-41049825F95C}" srcOrd="1" destOrd="0" presId="urn:microsoft.com/office/officeart/2005/8/layout/hierarchy2"/>
    <dgm:cxn modelId="{20FB04B1-6C3E-4132-9CCB-D2DB6B4AFB04}" srcId="{BEE39166-B3C7-4C26-80C8-F9A8FAE1D5EA}" destId="{CCDAE64B-16DD-4FA7-8ADD-D4D22B4CA9D3}" srcOrd="4" destOrd="0" parTransId="{DBE1C16F-C8C0-47E6-BBBF-B24F40BA391D}" sibTransId="{00389750-9DDC-42A9-91A0-A059F31C0EBA}"/>
    <dgm:cxn modelId="{2EFEF6B5-747B-45B4-99D3-28ED0B5CA1D4}" type="presOf" srcId="{416A66E5-7AA3-4EB9-ADA7-8F404F19732B}" destId="{9E4E6023-7FD1-451D-8FEF-FEAD51913478}" srcOrd="0" destOrd="0" presId="urn:microsoft.com/office/officeart/2005/8/layout/hierarchy2"/>
    <dgm:cxn modelId="{4480B8B8-8E7E-4A9F-A0CB-0AD8740F9896}" type="presOf" srcId="{5E57A51A-8CB5-4CB5-85E9-B649A0927D31}" destId="{293618BD-A998-402F-8AE4-99114098C5B0}" srcOrd="0" destOrd="0" presId="urn:microsoft.com/office/officeart/2005/8/layout/hierarchy2"/>
    <dgm:cxn modelId="{BC4680B9-9178-41F3-BE1B-3D91785DB0CC}" type="presOf" srcId="{2AE4C0C6-1EAC-4895-BD69-9E3CEE41FB24}" destId="{E5CAA789-D1C6-455F-97C3-3672371BD4F2}" srcOrd="1" destOrd="0" presId="urn:microsoft.com/office/officeart/2005/8/layout/hierarchy2"/>
    <dgm:cxn modelId="{7FECE1BB-B7C3-4C09-BCCF-0B899F3F55E9}" type="presOf" srcId="{1FA1313F-AC57-4D2D-B30C-2CBFEE4873CB}" destId="{03B8B9F5-64C0-4E53-A04D-0DCEA9B89853}" srcOrd="1" destOrd="0" presId="urn:microsoft.com/office/officeart/2005/8/layout/hierarchy2"/>
    <dgm:cxn modelId="{7EB0A6BE-A4BF-4208-982D-FCBC5179D924}" srcId="{BEE39166-B3C7-4C26-80C8-F9A8FAE1D5EA}" destId="{731B42AE-92F9-4197-ABFA-9106EEAE20BD}" srcOrd="1" destOrd="0" parTransId="{349CF73B-9EEF-4D2D-8E92-F13C73933701}" sibTransId="{E0F90E48-3634-4C49-B4D6-61729211E4F1}"/>
    <dgm:cxn modelId="{1972F4C2-7D90-434E-ACAF-08A8CA019555}" type="presOf" srcId="{399EF001-181D-47A5-81CB-0C215DBE9469}" destId="{B1B073A7-C832-4CFE-856B-7D9C6D9D21F6}" srcOrd="0" destOrd="0" presId="urn:microsoft.com/office/officeart/2005/8/layout/hierarchy2"/>
    <dgm:cxn modelId="{6CF351C4-D4ED-441C-948C-804B7034D66B}" type="presOf" srcId="{2B7A7BDF-A67C-4955-9F2C-5E51B1A88E10}" destId="{78BC3E7D-D975-4DAC-8E62-C825490FB400}" srcOrd="1" destOrd="0" presId="urn:microsoft.com/office/officeart/2005/8/layout/hierarchy2"/>
    <dgm:cxn modelId="{B32A87C5-AC6D-4AF3-BA7A-8BB281301D1B}" type="presOf" srcId="{2AE4C0C6-1EAC-4895-BD69-9E3CEE41FB24}" destId="{D586AFF9-8DB4-409F-9DC4-6C742AE42953}" srcOrd="0" destOrd="0" presId="urn:microsoft.com/office/officeart/2005/8/layout/hierarchy2"/>
    <dgm:cxn modelId="{BB2D5BCA-E0D5-4A17-B659-2C88099D1FEB}" srcId="{BEE39166-B3C7-4C26-80C8-F9A8FAE1D5EA}" destId="{68A02F8A-67B5-41DC-AEDB-46D797D3B0D2}" srcOrd="6" destOrd="0" parTransId="{F599EFB6-5F38-4C99-95DF-20C534B58494}" sibTransId="{F2829EB9-D7E5-40CB-8E3E-860EF42210A5}"/>
    <dgm:cxn modelId="{BDA1D5CB-9D44-402D-92EB-E45573CA37CF}" type="presOf" srcId="{F1EB35A9-FED0-4BB1-BA74-82BDB8E3E990}" destId="{BA7C3ADC-1DA9-4217-9552-EB73A9AF3596}" srcOrd="1" destOrd="0" presId="urn:microsoft.com/office/officeart/2005/8/layout/hierarchy2"/>
    <dgm:cxn modelId="{0CDD4DCC-7ED3-4B10-8A42-198F55D82B5C}" srcId="{4799A88E-C86C-4305-861D-C318ABDFEF1D}" destId="{BD6D7D4A-C98B-4898-9175-7606070DAC5C}" srcOrd="0" destOrd="0" parTransId="{CCA06B59-D169-43CA-A128-2CF5A7C5733D}" sibTransId="{D2F0E27E-CC06-409B-8914-764ADB5B4B31}"/>
    <dgm:cxn modelId="{0280E5CC-FC46-4926-973E-E781C18CCFCE}" srcId="{86F36BB3-27DB-465C-A0EE-5E5BADEDA642}" destId="{B1438A46-07B0-487A-8962-C265C695D909}" srcOrd="1" destOrd="0" parTransId="{AF65946F-B756-4999-A93D-1AB7D3F949C2}" sibTransId="{61226B15-7E3F-48A8-B65F-57162C8A146B}"/>
    <dgm:cxn modelId="{244358D2-CDB0-49F6-B8AB-E26D681694F8}" type="presOf" srcId="{CCA06B59-D169-43CA-A128-2CF5A7C5733D}" destId="{5AAF58C2-F78F-44BC-956F-A3FF9B8D6B39}" srcOrd="1" destOrd="0" presId="urn:microsoft.com/office/officeart/2005/8/layout/hierarchy2"/>
    <dgm:cxn modelId="{BF5782D2-7FB7-4B01-B305-2B5E07B4A794}" srcId="{4799A88E-C86C-4305-861D-C318ABDFEF1D}" destId="{8A8A79BD-6F54-420F-922B-B1A68EE3A613}" srcOrd="3" destOrd="0" parTransId="{2AE4C0C6-1EAC-4895-BD69-9E3CEE41FB24}" sibTransId="{3A917574-643A-4FE5-B74A-0E174883C8E3}"/>
    <dgm:cxn modelId="{325E34DA-D4D6-4C4F-956D-EAB2941B51B2}" srcId="{4799A88E-C86C-4305-861D-C318ABDFEF1D}" destId="{E76C9966-4219-41CC-AC80-FC6CAC3BF366}" srcOrd="2" destOrd="0" parTransId="{5C0C3A78-2B4A-4F5D-B423-FD8D7381EC55}" sibTransId="{7DF36F9B-34B2-428B-9E67-928D39805F59}"/>
    <dgm:cxn modelId="{1580A5DA-F7E0-45C0-AB8C-5D9A22F16314}" srcId="{BEE39166-B3C7-4C26-80C8-F9A8FAE1D5EA}" destId="{10D21C9F-FD3A-437C-814B-2BE6F85A81D3}" srcOrd="3" destOrd="0" parTransId="{E5DFF20D-275D-44EF-858F-99D63CA48967}" sibTransId="{214DA626-9BCB-43E9-BEA7-7EB6C4B221A4}"/>
    <dgm:cxn modelId="{2E00CADE-33C4-4D2D-9688-40D6C3C4FF53}" type="presOf" srcId="{4089C580-806A-4271-BC90-703613F55C3C}" destId="{D35A1DD1-5A43-43E7-A0A4-EBCCDD92CE3D}" srcOrd="0" destOrd="0" presId="urn:microsoft.com/office/officeart/2005/8/layout/hierarchy2"/>
    <dgm:cxn modelId="{EFFDB7DF-2B7E-4585-A6BA-691D79732F0E}" type="presOf" srcId="{AF65946F-B756-4999-A93D-1AB7D3F949C2}" destId="{310BDFC1-1B49-4FB7-A3A9-1D0D8EF7C738}" srcOrd="0" destOrd="0" presId="urn:microsoft.com/office/officeart/2005/8/layout/hierarchy2"/>
    <dgm:cxn modelId="{375861E6-A011-4BE9-B5BF-653F7D0CAA31}" type="presOf" srcId="{2B2F21BA-14AA-411C-9A63-4A8120E0ED54}" destId="{E9295553-D692-40BE-9092-E2A703EEAA80}" srcOrd="0" destOrd="0" presId="urn:microsoft.com/office/officeart/2005/8/layout/hierarchy2"/>
    <dgm:cxn modelId="{0B6BE6E7-BCC7-4223-974D-6DA9D1C7EF2A}" type="presOf" srcId="{A87CB3AA-6801-4696-BDED-95DFB885AB0C}" destId="{13A8A57D-F9C5-4380-ABDD-757C0AE23B6D}" srcOrd="0" destOrd="0" presId="urn:microsoft.com/office/officeart/2005/8/layout/hierarchy2"/>
    <dgm:cxn modelId="{43B125ED-BAE7-4D73-ACC2-5955E65739DC}" type="presOf" srcId="{AC3244DF-FC0F-410B-A538-DF09DC306CFC}" destId="{FBFAB273-420D-4E45-98B3-BCF7F0F75183}" srcOrd="1" destOrd="0" presId="urn:microsoft.com/office/officeart/2005/8/layout/hierarchy2"/>
    <dgm:cxn modelId="{D50D14F2-E3F9-4628-BEA0-21CF5D189609}" type="presOf" srcId="{399EF001-181D-47A5-81CB-0C215DBE9469}" destId="{65790498-F096-4365-A96C-5E3125ECDEBC}" srcOrd="1" destOrd="0" presId="urn:microsoft.com/office/officeart/2005/8/layout/hierarchy2"/>
    <dgm:cxn modelId="{8A0370F4-8C58-456E-B366-AC87A062FDB8}" type="presOf" srcId="{7AF21934-06E3-4D9D-AE5A-1EA05E9E4CDA}" destId="{DBA708BB-A450-4F77-B3E1-FBB727F16705}" srcOrd="0" destOrd="0" presId="urn:microsoft.com/office/officeart/2005/8/layout/hierarchy2"/>
    <dgm:cxn modelId="{215FC2F4-7A32-4109-B771-173140726023}" srcId="{86F36BB3-27DB-465C-A0EE-5E5BADEDA642}" destId="{7E6D46AF-32D5-4ED9-857C-C51987ADB62B}" srcOrd="5" destOrd="0" parTransId="{E9D14AB3-1BA4-43AA-8A68-3BBC010126EE}" sibTransId="{C7424E84-D808-4DE4-BA71-509150407008}"/>
    <dgm:cxn modelId="{783716F8-3DB4-4236-8D40-5C55B176897C}" type="presOf" srcId="{10F1912E-A275-4CB5-9839-8330F6AA570F}" destId="{D6C8FFD8-EEC2-45EC-98CB-52A448941AA4}" srcOrd="1" destOrd="0" presId="urn:microsoft.com/office/officeart/2005/8/layout/hierarchy2"/>
    <dgm:cxn modelId="{0A2F54F8-4619-409D-937D-71317B7B7732}" type="presOf" srcId="{F599EFB6-5F38-4C99-95DF-20C534B58494}" destId="{E3A3CE48-A580-46E3-84C7-B3FB1D26AFA8}" srcOrd="1" destOrd="0" presId="urn:microsoft.com/office/officeart/2005/8/layout/hierarchy2"/>
    <dgm:cxn modelId="{0F5512FA-7D3A-4661-982C-C7E9783772C3}" type="presOf" srcId="{10D21C9F-FD3A-437C-814B-2BE6F85A81D3}" destId="{F4D1F9FB-319B-43E3-821D-799CC4DF113F}" srcOrd="0" destOrd="0" presId="urn:microsoft.com/office/officeart/2005/8/layout/hierarchy2"/>
    <dgm:cxn modelId="{19CB0BFC-C1E5-4511-B1D4-02B2ADAADF70}" type="presOf" srcId="{B10D18CB-438E-47D8-AA4A-8101CE73D96A}" destId="{83554C3B-224A-4854-AF39-4EAC5F820C6D}" srcOrd="1" destOrd="0" presId="urn:microsoft.com/office/officeart/2005/8/layout/hierarchy2"/>
    <dgm:cxn modelId="{AAB857FC-B562-4A3D-AB53-1AA490D65E5C}" type="presOf" srcId="{02149ADB-F0E8-4A8F-B24C-3E613DE0F7D1}" destId="{1D8B16EA-4E62-437B-B689-F63A48F3019C}" srcOrd="0" destOrd="0" presId="urn:microsoft.com/office/officeart/2005/8/layout/hierarchy2"/>
    <dgm:cxn modelId="{A72B99FC-7EE2-4678-BB4D-C8E13504FA0F}" type="presOf" srcId="{A21BC651-E810-4149-AEA6-70B193288309}" destId="{3F9C8118-EE47-4D36-BC73-CE0816434457}" srcOrd="0" destOrd="0" presId="urn:microsoft.com/office/officeart/2005/8/layout/hierarchy2"/>
    <dgm:cxn modelId="{A59E94FD-114D-4C24-A583-826E74521BC5}" type="presOf" srcId="{AF65946F-B756-4999-A93D-1AB7D3F949C2}" destId="{B04D787E-54FB-4DAB-835C-66DE205EDB39}" srcOrd="1" destOrd="0" presId="urn:microsoft.com/office/officeart/2005/8/layout/hierarchy2"/>
    <dgm:cxn modelId="{C71AA7FD-B39B-46C8-9D23-FE629930AEDF}" type="presOf" srcId="{43EEFCCE-2B4A-42A6-B1A9-9D5684153208}" destId="{85A8838D-FC88-4B8A-B191-DCD6E2C42BFB}" srcOrd="0" destOrd="0" presId="urn:microsoft.com/office/officeart/2005/8/layout/hierarchy2"/>
    <dgm:cxn modelId="{7EDB86FE-C4F0-425E-8F00-B7349ADCD06C}" type="presOf" srcId="{DBE1C16F-C8C0-47E6-BBBF-B24F40BA391D}" destId="{2FE075DD-90BD-4340-B08F-12427E978C91}" srcOrd="0" destOrd="0" presId="urn:microsoft.com/office/officeart/2005/8/layout/hierarchy2"/>
    <dgm:cxn modelId="{392F35D4-C468-4B64-B5FC-BA12B1197450}" type="presParOf" srcId="{DBA708BB-A450-4F77-B3E1-FBB727F16705}" destId="{2254571D-9838-4508-BB5E-B02E8BEFC79F}" srcOrd="0" destOrd="0" presId="urn:microsoft.com/office/officeart/2005/8/layout/hierarchy2"/>
    <dgm:cxn modelId="{0E29E399-A9DD-4946-8381-59AC647D0CF8}" type="presParOf" srcId="{2254571D-9838-4508-BB5E-B02E8BEFC79F}" destId="{83351521-99AB-4020-9A8B-7E96ABEB11C5}" srcOrd="0" destOrd="0" presId="urn:microsoft.com/office/officeart/2005/8/layout/hierarchy2"/>
    <dgm:cxn modelId="{7517DB08-782E-43BE-B86B-CCF8E35F9509}" type="presParOf" srcId="{2254571D-9838-4508-BB5E-B02E8BEFC79F}" destId="{124A482A-A824-47BC-A06C-B8BAAEE1132B}" srcOrd="1" destOrd="0" presId="urn:microsoft.com/office/officeart/2005/8/layout/hierarchy2"/>
    <dgm:cxn modelId="{4AC784DA-F319-4BDA-B849-0B18112023E6}" type="presParOf" srcId="{124A482A-A824-47BC-A06C-B8BAAEE1132B}" destId="{C4EC0A7B-ACB0-45C9-B916-5F571CBC8119}" srcOrd="0" destOrd="0" presId="urn:microsoft.com/office/officeart/2005/8/layout/hierarchy2"/>
    <dgm:cxn modelId="{B9CB4396-E35B-4826-94CE-204AAFDF921F}" type="presParOf" srcId="{C4EC0A7B-ACB0-45C9-B916-5F571CBC8119}" destId="{CDCE8D08-63E4-49C3-B1A9-6A0792FBA3BA}" srcOrd="0" destOrd="0" presId="urn:microsoft.com/office/officeart/2005/8/layout/hierarchy2"/>
    <dgm:cxn modelId="{D6239428-1CEC-4234-A32C-B10DB435F073}" type="presParOf" srcId="{124A482A-A824-47BC-A06C-B8BAAEE1132B}" destId="{363BC6A5-9021-4193-BBBD-EBA575D5CA31}" srcOrd="1" destOrd="0" presId="urn:microsoft.com/office/officeart/2005/8/layout/hierarchy2"/>
    <dgm:cxn modelId="{1BB0040B-F03E-4A26-A875-F5DE39E555DE}" type="presParOf" srcId="{363BC6A5-9021-4193-BBBD-EBA575D5CA31}" destId="{6B3BC1DE-D8DF-40FF-8535-D118F6DD5385}" srcOrd="0" destOrd="0" presId="urn:microsoft.com/office/officeart/2005/8/layout/hierarchy2"/>
    <dgm:cxn modelId="{86DC8C7C-D84A-46B5-A703-A7EE99602FDF}" type="presParOf" srcId="{363BC6A5-9021-4193-BBBD-EBA575D5CA31}" destId="{C17B7250-2BCA-479B-AA2D-DE97CB61C622}" srcOrd="1" destOrd="0" presId="urn:microsoft.com/office/officeart/2005/8/layout/hierarchy2"/>
    <dgm:cxn modelId="{0D4C14E1-2503-4568-9BC1-306B6AEDF1EB}" type="presParOf" srcId="{C17B7250-2BCA-479B-AA2D-DE97CB61C622}" destId="{BD93203E-D3B6-44FF-BC10-151DE245F4B5}" srcOrd="0" destOrd="0" presId="urn:microsoft.com/office/officeart/2005/8/layout/hierarchy2"/>
    <dgm:cxn modelId="{DACB530D-E57D-470B-9BA8-842DE13B6D1A}" type="presParOf" srcId="{BD93203E-D3B6-44FF-BC10-151DE245F4B5}" destId="{5AAF58C2-F78F-44BC-956F-A3FF9B8D6B39}" srcOrd="0" destOrd="0" presId="urn:microsoft.com/office/officeart/2005/8/layout/hierarchy2"/>
    <dgm:cxn modelId="{31816621-CE6F-42DD-AE7F-A50EE8E6217D}" type="presParOf" srcId="{C17B7250-2BCA-479B-AA2D-DE97CB61C622}" destId="{639DC7C4-7BF6-4737-95AE-9665A9053342}" srcOrd="1" destOrd="0" presId="urn:microsoft.com/office/officeart/2005/8/layout/hierarchy2"/>
    <dgm:cxn modelId="{05604A42-1EF1-4527-9DAF-E4FF59973E7F}" type="presParOf" srcId="{639DC7C4-7BF6-4737-95AE-9665A9053342}" destId="{5D2788DA-F473-4BFA-A779-E4718B062C0A}" srcOrd="0" destOrd="0" presId="urn:microsoft.com/office/officeart/2005/8/layout/hierarchy2"/>
    <dgm:cxn modelId="{997B439F-AD94-4F53-82A2-8CEEDC47414C}" type="presParOf" srcId="{639DC7C4-7BF6-4737-95AE-9665A9053342}" destId="{4B1AA812-A5BA-4C73-A2E4-FC3288116999}" srcOrd="1" destOrd="0" presId="urn:microsoft.com/office/officeart/2005/8/layout/hierarchy2"/>
    <dgm:cxn modelId="{E7C353BC-0552-4D5F-94D6-F361EDAC9D23}" type="presParOf" srcId="{C17B7250-2BCA-479B-AA2D-DE97CB61C622}" destId="{FE643760-F4EA-4710-BB59-DE88F258C0F3}" srcOrd="2" destOrd="0" presId="urn:microsoft.com/office/officeart/2005/8/layout/hierarchy2"/>
    <dgm:cxn modelId="{5260B3F2-DF0E-46EE-A58B-B4C4CE1806BF}" type="presParOf" srcId="{FE643760-F4EA-4710-BB59-DE88F258C0F3}" destId="{BFA9940A-7CAB-4F04-89D7-22BC09B47F59}" srcOrd="0" destOrd="0" presId="urn:microsoft.com/office/officeart/2005/8/layout/hierarchy2"/>
    <dgm:cxn modelId="{0E0B2A30-C45E-42B9-9277-95EDDFF37439}" type="presParOf" srcId="{C17B7250-2BCA-479B-AA2D-DE97CB61C622}" destId="{BA8FB0EC-354D-40E0-A374-C7A4EA67AE43}" srcOrd="3" destOrd="0" presId="urn:microsoft.com/office/officeart/2005/8/layout/hierarchy2"/>
    <dgm:cxn modelId="{7BC49BA6-CD66-4A24-985E-A3EAB7B00B80}" type="presParOf" srcId="{BA8FB0EC-354D-40E0-A374-C7A4EA67AE43}" destId="{6C03C906-98C6-4B3C-A0AC-66B8825AF426}" srcOrd="0" destOrd="0" presId="urn:microsoft.com/office/officeart/2005/8/layout/hierarchy2"/>
    <dgm:cxn modelId="{BA97FDB1-A2D0-47F0-B118-78D2A3C58E03}" type="presParOf" srcId="{BA8FB0EC-354D-40E0-A374-C7A4EA67AE43}" destId="{9367CA19-6D92-4877-B4BB-AB9920E33F88}" srcOrd="1" destOrd="0" presId="urn:microsoft.com/office/officeart/2005/8/layout/hierarchy2"/>
    <dgm:cxn modelId="{F42A2629-CD00-4AB4-A873-C8BEAB2BC841}" type="presParOf" srcId="{C17B7250-2BCA-479B-AA2D-DE97CB61C622}" destId="{4C0CFA4D-6ED7-47BE-B80E-232D98B2DC25}" srcOrd="4" destOrd="0" presId="urn:microsoft.com/office/officeart/2005/8/layout/hierarchy2"/>
    <dgm:cxn modelId="{46AC2ED4-DB7F-43CC-AE17-92F76207A86F}" type="presParOf" srcId="{4C0CFA4D-6ED7-47BE-B80E-232D98B2DC25}" destId="{AE5F450E-F435-4E6A-9C5C-EEC4E8092FE1}" srcOrd="0" destOrd="0" presId="urn:microsoft.com/office/officeart/2005/8/layout/hierarchy2"/>
    <dgm:cxn modelId="{6EC33AAA-FEF0-454B-8446-62EB7735D836}" type="presParOf" srcId="{C17B7250-2BCA-479B-AA2D-DE97CB61C622}" destId="{6D17ED8B-B57B-483D-B5EA-A6D7EA8A09F3}" srcOrd="5" destOrd="0" presId="urn:microsoft.com/office/officeart/2005/8/layout/hierarchy2"/>
    <dgm:cxn modelId="{5D2018E9-4704-4878-9888-CD9CE85359E4}" type="presParOf" srcId="{6D17ED8B-B57B-483D-B5EA-A6D7EA8A09F3}" destId="{47A72EFA-527E-4B82-8129-22B06D2366C2}" srcOrd="0" destOrd="0" presId="urn:microsoft.com/office/officeart/2005/8/layout/hierarchy2"/>
    <dgm:cxn modelId="{39D02AF9-03BE-48B9-ADEB-C01538DEC8E3}" type="presParOf" srcId="{6D17ED8B-B57B-483D-B5EA-A6D7EA8A09F3}" destId="{84D35E36-BD55-429D-87B9-13BA2B7F15D2}" srcOrd="1" destOrd="0" presId="urn:microsoft.com/office/officeart/2005/8/layout/hierarchy2"/>
    <dgm:cxn modelId="{58514AC7-F1B0-4E38-A417-845048FC6ED8}" type="presParOf" srcId="{C17B7250-2BCA-479B-AA2D-DE97CB61C622}" destId="{D586AFF9-8DB4-409F-9DC4-6C742AE42953}" srcOrd="6" destOrd="0" presId="urn:microsoft.com/office/officeart/2005/8/layout/hierarchy2"/>
    <dgm:cxn modelId="{F92FFB69-E8BB-4A13-87C8-BFF4FF03B671}" type="presParOf" srcId="{D586AFF9-8DB4-409F-9DC4-6C742AE42953}" destId="{E5CAA789-D1C6-455F-97C3-3672371BD4F2}" srcOrd="0" destOrd="0" presId="urn:microsoft.com/office/officeart/2005/8/layout/hierarchy2"/>
    <dgm:cxn modelId="{AE7A7EDF-491A-46C6-97DD-758373DF76F5}" type="presParOf" srcId="{C17B7250-2BCA-479B-AA2D-DE97CB61C622}" destId="{BC91D687-F027-403B-9550-45346C137B6E}" srcOrd="7" destOrd="0" presId="urn:microsoft.com/office/officeart/2005/8/layout/hierarchy2"/>
    <dgm:cxn modelId="{299B1885-B52A-4920-9733-98EF7E7EA76D}" type="presParOf" srcId="{BC91D687-F027-403B-9550-45346C137B6E}" destId="{0B43B4C6-E753-4F06-8948-4B481B1C9323}" srcOrd="0" destOrd="0" presId="urn:microsoft.com/office/officeart/2005/8/layout/hierarchy2"/>
    <dgm:cxn modelId="{333FEBC7-9413-4A48-8743-72E9F6779F6D}" type="presParOf" srcId="{BC91D687-F027-403B-9550-45346C137B6E}" destId="{8D4077E0-FB74-4AB6-98C2-D282C0C22235}" srcOrd="1" destOrd="0" presId="urn:microsoft.com/office/officeart/2005/8/layout/hierarchy2"/>
    <dgm:cxn modelId="{59DC1A1F-F986-43C9-BA51-81DACFC59380}" type="presParOf" srcId="{124A482A-A824-47BC-A06C-B8BAAEE1132B}" destId="{D655EA3D-94B8-4CDD-BEB0-FB8CCA50B078}" srcOrd="2" destOrd="0" presId="urn:microsoft.com/office/officeart/2005/8/layout/hierarchy2"/>
    <dgm:cxn modelId="{D10D5868-4C45-4FA2-94B9-C1D78C8F4F72}" type="presParOf" srcId="{D655EA3D-94B8-4CDD-BEB0-FB8CCA50B078}" destId="{580AA018-7712-4FDD-9A7A-4AB25EC51DAC}" srcOrd="0" destOrd="0" presId="urn:microsoft.com/office/officeart/2005/8/layout/hierarchy2"/>
    <dgm:cxn modelId="{002250C2-8E18-497F-A65F-6419F3317400}" type="presParOf" srcId="{124A482A-A824-47BC-A06C-B8BAAEE1132B}" destId="{D73768BF-A1D2-4FFF-AFA7-43030A3F3D7A}" srcOrd="3" destOrd="0" presId="urn:microsoft.com/office/officeart/2005/8/layout/hierarchy2"/>
    <dgm:cxn modelId="{C3D36706-99DE-4DD6-88A4-49523F8F57E1}" type="presParOf" srcId="{D73768BF-A1D2-4FFF-AFA7-43030A3F3D7A}" destId="{2C815E10-DA3A-4552-B706-EDD0D8E5D4A9}" srcOrd="0" destOrd="0" presId="urn:microsoft.com/office/officeart/2005/8/layout/hierarchy2"/>
    <dgm:cxn modelId="{A89C70DB-F5EA-40CA-9F61-7407CA060859}" type="presParOf" srcId="{D73768BF-A1D2-4FFF-AFA7-43030A3F3D7A}" destId="{7BE1EFFA-EE67-4C33-8991-A29A620AEF75}" srcOrd="1" destOrd="0" presId="urn:microsoft.com/office/officeart/2005/8/layout/hierarchy2"/>
    <dgm:cxn modelId="{EFEE320D-76D0-41FC-AC43-3BDA510AFB7E}" type="presParOf" srcId="{7BE1EFFA-EE67-4C33-8991-A29A620AEF75}" destId="{B1B073A7-C832-4CFE-856B-7D9C6D9D21F6}" srcOrd="0" destOrd="0" presId="urn:microsoft.com/office/officeart/2005/8/layout/hierarchy2"/>
    <dgm:cxn modelId="{1820EFE7-BDD0-4CD1-BD23-47C6720E1A68}" type="presParOf" srcId="{B1B073A7-C832-4CFE-856B-7D9C6D9D21F6}" destId="{65790498-F096-4365-A96C-5E3125ECDEBC}" srcOrd="0" destOrd="0" presId="urn:microsoft.com/office/officeart/2005/8/layout/hierarchy2"/>
    <dgm:cxn modelId="{F7F41C63-7511-4246-AE55-295829386C83}" type="presParOf" srcId="{7BE1EFFA-EE67-4C33-8991-A29A620AEF75}" destId="{B7D6B556-C8FE-4825-9E55-76AE726BA8F5}" srcOrd="1" destOrd="0" presId="urn:microsoft.com/office/officeart/2005/8/layout/hierarchy2"/>
    <dgm:cxn modelId="{D1D728EC-30A5-4D34-AAEF-8F0B655B7596}" type="presParOf" srcId="{B7D6B556-C8FE-4825-9E55-76AE726BA8F5}" destId="{D603D17D-17BB-4584-ABEA-B9ABA61A6D70}" srcOrd="0" destOrd="0" presId="urn:microsoft.com/office/officeart/2005/8/layout/hierarchy2"/>
    <dgm:cxn modelId="{89904E11-924D-495A-A984-C44C75009AAB}" type="presParOf" srcId="{B7D6B556-C8FE-4825-9E55-76AE726BA8F5}" destId="{EACAF5EA-BF13-4655-9178-BA3803E0245E}" srcOrd="1" destOrd="0" presId="urn:microsoft.com/office/officeart/2005/8/layout/hierarchy2"/>
    <dgm:cxn modelId="{EAD2890C-F49A-4BD0-8349-B9DD11A088F0}" type="presParOf" srcId="{7BE1EFFA-EE67-4C33-8991-A29A620AEF75}" destId="{310BDFC1-1B49-4FB7-A3A9-1D0D8EF7C738}" srcOrd="2" destOrd="0" presId="urn:microsoft.com/office/officeart/2005/8/layout/hierarchy2"/>
    <dgm:cxn modelId="{6DDD75AB-1B68-4499-BD37-97F49BD1D20C}" type="presParOf" srcId="{310BDFC1-1B49-4FB7-A3A9-1D0D8EF7C738}" destId="{B04D787E-54FB-4DAB-835C-66DE205EDB39}" srcOrd="0" destOrd="0" presId="urn:microsoft.com/office/officeart/2005/8/layout/hierarchy2"/>
    <dgm:cxn modelId="{E2550409-6217-460D-9005-1C1043C74D53}" type="presParOf" srcId="{7BE1EFFA-EE67-4C33-8991-A29A620AEF75}" destId="{945B92D2-3296-428E-B5DE-DDD6037933DD}" srcOrd="3" destOrd="0" presId="urn:microsoft.com/office/officeart/2005/8/layout/hierarchy2"/>
    <dgm:cxn modelId="{ADF0F57A-FA5A-41D2-A58A-76232C49F57E}" type="presParOf" srcId="{945B92D2-3296-428E-B5DE-DDD6037933DD}" destId="{F1C08076-C40B-4B0F-A371-CADBD62D57A8}" srcOrd="0" destOrd="0" presId="urn:microsoft.com/office/officeart/2005/8/layout/hierarchy2"/>
    <dgm:cxn modelId="{7B899DC6-23E9-495E-ABFC-AB624C5B9632}" type="presParOf" srcId="{945B92D2-3296-428E-B5DE-DDD6037933DD}" destId="{AEF43E19-384E-4623-90E5-CD93FCC32557}" srcOrd="1" destOrd="0" presId="urn:microsoft.com/office/officeart/2005/8/layout/hierarchy2"/>
    <dgm:cxn modelId="{5FC6FA3C-775B-4B4D-97F5-3F40DED5C806}" type="presParOf" srcId="{7BE1EFFA-EE67-4C33-8991-A29A620AEF75}" destId="{85A8838D-FC88-4B8A-B191-DCD6E2C42BFB}" srcOrd="4" destOrd="0" presId="urn:microsoft.com/office/officeart/2005/8/layout/hierarchy2"/>
    <dgm:cxn modelId="{B8307E92-0066-40AC-A6A1-043DFC0A1B0E}" type="presParOf" srcId="{85A8838D-FC88-4B8A-B191-DCD6E2C42BFB}" destId="{61410729-1858-4149-A355-1B6B73B6E819}" srcOrd="0" destOrd="0" presId="urn:microsoft.com/office/officeart/2005/8/layout/hierarchy2"/>
    <dgm:cxn modelId="{08632BA2-688D-455E-B9D6-09D5744F545A}" type="presParOf" srcId="{7BE1EFFA-EE67-4C33-8991-A29A620AEF75}" destId="{DF42D04A-AA90-496A-B073-34785F5F4DA3}" srcOrd="5" destOrd="0" presId="urn:microsoft.com/office/officeart/2005/8/layout/hierarchy2"/>
    <dgm:cxn modelId="{56EF0C61-8585-44B0-9DB6-5F2A1414BC58}" type="presParOf" srcId="{DF42D04A-AA90-496A-B073-34785F5F4DA3}" destId="{1903CB09-49A1-4624-BCD7-BADD45C02116}" srcOrd="0" destOrd="0" presId="urn:microsoft.com/office/officeart/2005/8/layout/hierarchy2"/>
    <dgm:cxn modelId="{916005ED-9383-4BAD-9F41-EF35CBDA1F58}" type="presParOf" srcId="{DF42D04A-AA90-496A-B073-34785F5F4DA3}" destId="{4E3132FF-D6D2-4DA5-B4D5-11203E306A3C}" srcOrd="1" destOrd="0" presId="urn:microsoft.com/office/officeart/2005/8/layout/hierarchy2"/>
    <dgm:cxn modelId="{2B6111B6-2911-4A6A-9898-FA5B57822485}" type="presParOf" srcId="{7BE1EFFA-EE67-4C33-8991-A29A620AEF75}" destId="{409788D6-764C-495F-BD96-E1D9A2FE0835}" srcOrd="6" destOrd="0" presId="urn:microsoft.com/office/officeart/2005/8/layout/hierarchy2"/>
    <dgm:cxn modelId="{6CDEF73E-EE27-4447-AC84-A136CF2EE824}" type="presParOf" srcId="{409788D6-764C-495F-BD96-E1D9A2FE0835}" destId="{D0A97FA6-AAD8-4F48-91F6-06DA99E4B0B1}" srcOrd="0" destOrd="0" presId="urn:microsoft.com/office/officeart/2005/8/layout/hierarchy2"/>
    <dgm:cxn modelId="{282B5041-CDFA-4CB7-BA7B-453C9ED9B72B}" type="presParOf" srcId="{7BE1EFFA-EE67-4C33-8991-A29A620AEF75}" destId="{4882A8DB-8A26-4E04-A04E-CB7BD909482D}" srcOrd="7" destOrd="0" presId="urn:microsoft.com/office/officeart/2005/8/layout/hierarchy2"/>
    <dgm:cxn modelId="{791C0A80-C750-4BC2-804D-46726D6B07D7}" type="presParOf" srcId="{4882A8DB-8A26-4E04-A04E-CB7BD909482D}" destId="{293618BD-A998-402F-8AE4-99114098C5B0}" srcOrd="0" destOrd="0" presId="urn:microsoft.com/office/officeart/2005/8/layout/hierarchy2"/>
    <dgm:cxn modelId="{D2243F5E-0BF2-45CE-9677-F4A66C2AC8EC}" type="presParOf" srcId="{4882A8DB-8A26-4E04-A04E-CB7BD909482D}" destId="{C0AFB31E-F04E-41E5-9682-2C3579865734}" srcOrd="1" destOrd="0" presId="urn:microsoft.com/office/officeart/2005/8/layout/hierarchy2"/>
    <dgm:cxn modelId="{E04AEDD9-0F06-4DCC-BFA7-20CDFA46D54A}" type="presParOf" srcId="{7BE1EFFA-EE67-4C33-8991-A29A620AEF75}" destId="{577DCB4D-20D1-4FC3-8488-784388009462}" srcOrd="8" destOrd="0" presId="urn:microsoft.com/office/officeart/2005/8/layout/hierarchy2"/>
    <dgm:cxn modelId="{24713C4E-E8BA-42A2-9F4F-A14D6B43C3A8}" type="presParOf" srcId="{577DCB4D-20D1-4FC3-8488-784388009462}" destId="{8CCECDA5-DA38-4B87-B3D0-F891A74B6C9F}" srcOrd="0" destOrd="0" presId="urn:microsoft.com/office/officeart/2005/8/layout/hierarchy2"/>
    <dgm:cxn modelId="{13F6F53E-6A6A-4D68-82BA-25DD1A90B18B}" type="presParOf" srcId="{7BE1EFFA-EE67-4C33-8991-A29A620AEF75}" destId="{02F1618D-0AAF-4FC1-8552-69F1234A5156}" srcOrd="9" destOrd="0" presId="urn:microsoft.com/office/officeart/2005/8/layout/hierarchy2"/>
    <dgm:cxn modelId="{3BE57D72-4003-4A57-82CF-CE4DFBE91FFA}" type="presParOf" srcId="{02F1618D-0AAF-4FC1-8552-69F1234A5156}" destId="{D35A1DD1-5A43-43E7-A0A4-EBCCDD92CE3D}" srcOrd="0" destOrd="0" presId="urn:microsoft.com/office/officeart/2005/8/layout/hierarchy2"/>
    <dgm:cxn modelId="{D10E4450-F6FF-4E90-B30E-E5337E5F6343}" type="presParOf" srcId="{02F1618D-0AAF-4FC1-8552-69F1234A5156}" destId="{1E334F46-7202-404E-A799-7EA5DC0E266D}" srcOrd="1" destOrd="0" presId="urn:microsoft.com/office/officeart/2005/8/layout/hierarchy2"/>
    <dgm:cxn modelId="{875C5EB7-5E30-4461-A54D-4EF1C2F9BF1D}" type="presParOf" srcId="{7BE1EFFA-EE67-4C33-8991-A29A620AEF75}" destId="{CBC43168-E0BA-4EBA-9371-B482397AD398}" srcOrd="10" destOrd="0" presId="urn:microsoft.com/office/officeart/2005/8/layout/hierarchy2"/>
    <dgm:cxn modelId="{19B15692-690D-42C2-95AB-257F03FE898B}" type="presParOf" srcId="{CBC43168-E0BA-4EBA-9371-B482397AD398}" destId="{381B2406-520C-4B5A-8B4A-B5351BFE336A}" srcOrd="0" destOrd="0" presId="urn:microsoft.com/office/officeart/2005/8/layout/hierarchy2"/>
    <dgm:cxn modelId="{906346F5-B1EB-4B76-B7C7-31C4CE0A4D0A}" type="presParOf" srcId="{7BE1EFFA-EE67-4C33-8991-A29A620AEF75}" destId="{144AB49F-AD77-4798-8864-1734CD75F392}" srcOrd="11" destOrd="0" presId="urn:microsoft.com/office/officeart/2005/8/layout/hierarchy2"/>
    <dgm:cxn modelId="{DF992DF0-F1AF-4412-8328-61DCC0178A34}" type="presParOf" srcId="{144AB49F-AD77-4798-8864-1734CD75F392}" destId="{07099230-8248-43A9-AD25-6E80A55BC67A}" srcOrd="0" destOrd="0" presId="urn:microsoft.com/office/officeart/2005/8/layout/hierarchy2"/>
    <dgm:cxn modelId="{9D56B436-D6E8-49AF-8200-EBBA19C4C718}" type="presParOf" srcId="{144AB49F-AD77-4798-8864-1734CD75F392}" destId="{27B26FF9-B639-4602-9E06-576F9643EE8C}" srcOrd="1" destOrd="0" presId="urn:microsoft.com/office/officeart/2005/8/layout/hierarchy2"/>
    <dgm:cxn modelId="{5B25C89C-6DD7-4B50-9459-D9F68088F79C}" type="presParOf" srcId="{7BE1EFFA-EE67-4C33-8991-A29A620AEF75}" destId="{3F9C8118-EE47-4D36-BC73-CE0816434457}" srcOrd="12" destOrd="0" presId="urn:microsoft.com/office/officeart/2005/8/layout/hierarchy2"/>
    <dgm:cxn modelId="{59162EEA-07F1-4C79-AB57-2F875A125092}" type="presParOf" srcId="{3F9C8118-EE47-4D36-BC73-CE0816434457}" destId="{BF5FC7B2-F0E0-4BB5-8C8C-A008BF74240F}" srcOrd="0" destOrd="0" presId="urn:microsoft.com/office/officeart/2005/8/layout/hierarchy2"/>
    <dgm:cxn modelId="{93E38C35-834B-47D6-B576-A1947AB3B6AA}" type="presParOf" srcId="{7BE1EFFA-EE67-4C33-8991-A29A620AEF75}" destId="{E9D428E6-F6A2-4A34-9297-D4757573393A}" srcOrd="13" destOrd="0" presId="urn:microsoft.com/office/officeart/2005/8/layout/hierarchy2"/>
    <dgm:cxn modelId="{84A22E5A-61B6-4571-A6F8-E40A7BB6F39B}" type="presParOf" srcId="{E9D428E6-F6A2-4A34-9297-D4757573393A}" destId="{7180D833-43A4-4AD4-8C7A-6CE6183CB51E}" srcOrd="0" destOrd="0" presId="urn:microsoft.com/office/officeart/2005/8/layout/hierarchy2"/>
    <dgm:cxn modelId="{74AF3042-BACA-443F-A921-93C3E93D072A}" type="presParOf" srcId="{E9D428E6-F6A2-4A34-9297-D4757573393A}" destId="{C6F15337-C513-4569-A467-8D58DF96AB44}" srcOrd="1" destOrd="0" presId="urn:microsoft.com/office/officeart/2005/8/layout/hierarchy2"/>
    <dgm:cxn modelId="{ED8D68AD-DE11-48BC-BFB5-46CE794695BB}" type="presParOf" srcId="{124A482A-A824-47BC-A06C-B8BAAEE1132B}" destId="{8D35994D-4758-49BD-BD09-B2A9EC874CDF}" srcOrd="4" destOrd="0" presId="urn:microsoft.com/office/officeart/2005/8/layout/hierarchy2"/>
    <dgm:cxn modelId="{512A84F5-3DCB-48F4-B727-A60DFFC6B8DA}" type="presParOf" srcId="{8D35994D-4758-49BD-BD09-B2A9EC874CDF}" destId="{D6C8FFD8-EEC2-45EC-98CB-52A448941AA4}" srcOrd="0" destOrd="0" presId="urn:microsoft.com/office/officeart/2005/8/layout/hierarchy2"/>
    <dgm:cxn modelId="{5901ACD2-6B8C-4850-A76A-548390A71626}" type="presParOf" srcId="{124A482A-A824-47BC-A06C-B8BAAEE1132B}" destId="{A8B6B44B-9B69-4BE8-80FB-BF0D2232E827}" srcOrd="5" destOrd="0" presId="urn:microsoft.com/office/officeart/2005/8/layout/hierarchy2"/>
    <dgm:cxn modelId="{D50DFC79-E5D4-42D0-BC42-23ACD95CFFF6}" type="presParOf" srcId="{A8B6B44B-9B69-4BE8-80FB-BF0D2232E827}" destId="{325E86D2-F5BB-4C86-BFC5-4DBFF25949D2}" srcOrd="0" destOrd="0" presId="urn:microsoft.com/office/officeart/2005/8/layout/hierarchy2"/>
    <dgm:cxn modelId="{1E827869-5508-4A51-A755-34E597A7C4F8}" type="presParOf" srcId="{A8B6B44B-9B69-4BE8-80FB-BF0D2232E827}" destId="{597D6C69-76C2-48DB-B38B-A707721E6CA4}" srcOrd="1" destOrd="0" presId="urn:microsoft.com/office/officeart/2005/8/layout/hierarchy2"/>
    <dgm:cxn modelId="{BC262FFF-F7CD-410C-9250-058FC550B090}" type="presParOf" srcId="{597D6C69-76C2-48DB-B38B-A707721E6CA4}" destId="{8690FE26-15D9-4F04-84C2-347C27A6740D}" srcOrd="0" destOrd="0" presId="urn:microsoft.com/office/officeart/2005/8/layout/hierarchy2"/>
    <dgm:cxn modelId="{B235B61D-BA11-4AE8-83C0-CF0245F606E2}" type="presParOf" srcId="{8690FE26-15D9-4F04-84C2-347C27A6740D}" destId="{866FDE7A-5048-47C3-AD93-3E91BCBDCC75}" srcOrd="0" destOrd="0" presId="urn:microsoft.com/office/officeart/2005/8/layout/hierarchy2"/>
    <dgm:cxn modelId="{003D4962-DC21-494E-96A2-67504360BA4F}" type="presParOf" srcId="{597D6C69-76C2-48DB-B38B-A707721E6CA4}" destId="{FF46C2FD-54A7-4833-9252-EA4DA208CA8F}" srcOrd="1" destOrd="0" presId="urn:microsoft.com/office/officeart/2005/8/layout/hierarchy2"/>
    <dgm:cxn modelId="{4218C72C-39AB-4FA0-8481-7DC361BAADA5}" type="presParOf" srcId="{FF46C2FD-54A7-4833-9252-EA4DA208CA8F}" destId="{1D8B16EA-4E62-437B-B689-F63A48F3019C}" srcOrd="0" destOrd="0" presId="urn:microsoft.com/office/officeart/2005/8/layout/hierarchy2"/>
    <dgm:cxn modelId="{24A728FA-A89D-4E0C-AE8D-2CF5023B13BF}" type="presParOf" srcId="{FF46C2FD-54A7-4833-9252-EA4DA208CA8F}" destId="{DFB09742-98EA-4596-A7C3-02DD37BA3D3C}" srcOrd="1" destOrd="0" presId="urn:microsoft.com/office/officeart/2005/8/layout/hierarchy2"/>
    <dgm:cxn modelId="{570D3125-87AF-4B63-9144-04CA94807838}" type="presParOf" srcId="{597D6C69-76C2-48DB-B38B-A707721E6CA4}" destId="{ECE79B8F-255B-46C4-B672-0620CF468B1B}" srcOrd="2" destOrd="0" presId="urn:microsoft.com/office/officeart/2005/8/layout/hierarchy2"/>
    <dgm:cxn modelId="{47F9A988-B470-4914-852D-726E1C40D1B7}" type="presParOf" srcId="{ECE79B8F-255B-46C4-B672-0620CF468B1B}" destId="{2AE523D0-95C9-4E8D-B515-50B837EADA6B}" srcOrd="0" destOrd="0" presId="urn:microsoft.com/office/officeart/2005/8/layout/hierarchy2"/>
    <dgm:cxn modelId="{DD9CD6FB-18A1-48DF-932A-F3878CC8DE8D}" type="presParOf" srcId="{597D6C69-76C2-48DB-B38B-A707721E6CA4}" destId="{4EBCDD30-DE62-4256-AF36-BF442A216BDC}" srcOrd="3" destOrd="0" presId="urn:microsoft.com/office/officeart/2005/8/layout/hierarchy2"/>
    <dgm:cxn modelId="{8607694D-FA9E-4711-9EEF-4703E59A176F}" type="presParOf" srcId="{4EBCDD30-DE62-4256-AF36-BF442A216BDC}" destId="{33953004-C9AF-400E-BF1A-F4B631E6EF90}" srcOrd="0" destOrd="0" presId="urn:microsoft.com/office/officeart/2005/8/layout/hierarchy2"/>
    <dgm:cxn modelId="{0624F32A-DD98-46E2-A2D1-BFF0D644CEFD}" type="presParOf" srcId="{4EBCDD30-DE62-4256-AF36-BF442A216BDC}" destId="{01587824-F122-44C7-9F07-3F9B401A9203}" srcOrd="1" destOrd="0" presId="urn:microsoft.com/office/officeart/2005/8/layout/hierarchy2"/>
    <dgm:cxn modelId="{43A2F0FA-5B92-4B42-9947-FE843BE1972A}" type="presParOf" srcId="{597D6C69-76C2-48DB-B38B-A707721E6CA4}" destId="{AB77DEA6-9A75-42DF-9DA0-3186FFD8B72A}" srcOrd="4" destOrd="0" presId="urn:microsoft.com/office/officeart/2005/8/layout/hierarchy2"/>
    <dgm:cxn modelId="{BAC3DF4E-B0DD-4A8E-8166-26E5F368BD0F}" type="presParOf" srcId="{AB77DEA6-9A75-42DF-9DA0-3186FFD8B72A}" destId="{FBFAB273-420D-4E45-98B3-BCF7F0F75183}" srcOrd="0" destOrd="0" presId="urn:microsoft.com/office/officeart/2005/8/layout/hierarchy2"/>
    <dgm:cxn modelId="{AA8B706E-4C64-425A-AD32-E05E5F34F05F}" type="presParOf" srcId="{597D6C69-76C2-48DB-B38B-A707721E6CA4}" destId="{D4278A97-3E8C-4B7F-9DF0-C0254644EC50}" srcOrd="5" destOrd="0" presId="urn:microsoft.com/office/officeart/2005/8/layout/hierarchy2"/>
    <dgm:cxn modelId="{0B71916E-8B76-489F-B05C-8E25DF5222AA}" type="presParOf" srcId="{D4278A97-3E8C-4B7F-9DF0-C0254644EC50}" destId="{13A8A57D-F9C5-4380-ABDD-757C0AE23B6D}" srcOrd="0" destOrd="0" presId="urn:microsoft.com/office/officeart/2005/8/layout/hierarchy2"/>
    <dgm:cxn modelId="{8BEC2890-51C3-41BA-A72A-F1DA4623BB8F}" type="presParOf" srcId="{D4278A97-3E8C-4B7F-9DF0-C0254644EC50}" destId="{EF2D9F20-93BA-4E5A-8C51-DB3B8BE17145}" srcOrd="1" destOrd="0" presId="urn:microsoft.com/office/officeart/2005/8/layout/hierarchy2"/>
    <dgm:cxn modelId="{586B77C0-F4C5-48B7-BDDC-28BB22C22D00}" type="presParOf" srcId="{597D6C69-76C2-48DB-B38B-A707721E6CA4}" destId="{DE9FB64B-7826-431C-8C33-2AB8A021AAF8}" srcOrd="6" destOrd="0" presId="urn:microsoft.com/office/officeart/2005/8/layout/hierarchy2"/>
    <dgm:cxn modelId="{40CA21D9-6659-4C50-9A2A-B8013CFCB167}" type="presParOf" srcId="{DE9FB64B-7826-431C-8C33-2AB8A021AAF8}" destId="{46DB40F2-9E9C-4315-ADFE-A9F1F92EE30C}" srcOrd="0" destOrd="0" presId="urn:microsoft.com/office/officeart/2005/8/layout/hierarchy2"/>
    <dgm:cxn modelId="{5DD7F657-E1B2-4D22-9879-9105831ED50E}" type="presParOf" srcId="{597D6C69-76C2-48DB-B38B-A707721E6CA4}" destId="{4EB598EC-ACE4-4EE9-B23A-443604AD5ADB}" srcOrd="7" destOrd="0" presId="urn:microsoft.com/office/officeart/2005/8/layout/hierarchy2"/>
    <dgm:cxn modelId="{F2B3FAF2-9634-4E43-A8C8-F45F07E65055}" type="presParOf" srcId="{4EB598EC-ACE4-4EE9-B23A-443604AD5ADB}" destId="{F4D1F9FB-319B-43E3-821D-799CC4DF113F}" srcOrd="0" destOrd="0" presId="urn:microsoft.com/office/officeart/2005/8/layout/hierarchy2"/>
    <dgm:cxn modelId="{6A3CE03A-4842-41BE-9897-C8556C6CF184}" type="presParOf" srcId="{4EB598EC-ACE4-4EE9-B23A-443604AD5ADB}" destId="{13EC95CC-27F5-47A8-B01E-419E7AED80FC}" srcOrd="1" destOrd="0" presId="urn:microsoft.com/office/officeart/2005/8/layout/hierarchy2"/>
    <dgm:cxn modelId="{E0851AD1-6B96-468B-B6CA-18AEA3855BA1}" type="presParOf" srcId="{597D6C69-76C2-48DB-B38B-A707721E6CA4}" destId="{2FE075DD-90BD-4340-B08F-12427E978C91}" srcOrd="8" destOrd="0" presId="urn:microsoft.com/office/officeart/2005/8/layout/hierarchy2"/>
    <dgm:cxn modelId="{DB396350-F919-4716-BF40-3BAD79E71A24}" type="presParOf" srcId="{2FE075DD-90BD-4340-B08F-12427E978C91}" destId="{3E85EAEE-CFB0-4A2E-9CD2-F116EC6C9150}" srcOrd="0" destOrd="0" presId="urn:microsoft.com/office/officeart/2005/8/layout/hierarchy2"/>
    <dgm:cxn modelId="{2A00605F-CD64-4CD1-B1E4-ADA20F124BAD}" type="presParOf" srcId="{597D6C69-76C2-48DB-B38B-A707721E6CA4}" destId="{0D4800D1-B34B-4AD0-A538-6B990BCF9E1B}" srcOrd="9" destOrd="0" presId="urn:microsoft.com/office/officeart/2005/8/layout/hierarchy2"/>
    <dgm:cxn modelId="{3585AEFA-4B1E-4FD6-AB2D-42802718D867}" type="presParOf" srcId="{0D4800D1-B34B-4AD0-A538-6B990BCF9E1B}" destId="{06666E2F-80E8-437B-8011-095795BE887B}" srcOrd="0" destOrd="0" presId="urn:microsoft.com/office/officeart/2005/8/layout/hierarchy2"/>
    <dgm:cxn modelId="{C841F0F6-EAF0-4A45-989E-1FFDC02FCCB1}" type="presParOf" srcId="{0D4800D1-B34B-4AD0-A538-6B990BCF9E1B}" destId="{AB27C337-5236-416E-A588-6B8492B7BA80}" srcOrd="1" destOrd="0" presId="urn:microsoft.com/office/officeart/2005/8/layout/hierarchy2"/>
    <dgm:cxn modelId="{60C7EB4C-F1E2-42CD-98FC-2DE7E5A4F54B}" type="presParOf" srcId="{597D6C69-76C2-48DB-B38B-A707721E6CA4}" destId="{ECC73ADA-B75B-48A7-8450-63F03BB0A3E5}" srcOrd="10" destOrd="0" presId="urn:microsoft.com/office/officeart/2005/8/layout/hierarchy2"/>
    <dgm:cxn modelId="{72E3D418-BCB9-4D10-AF1D-72BC599D6C2E}" type="presParOf" srcId="{ECC73ADA-B75B-48A7-8450-63F03BB0A3E5}" destId="{30330B02-67AF-4268-BBAE-41049825F95C}" srcOrd="0" destOrd="0" presId="urn:microsoft.com/office/officeart/2005/8/layout/hierarchy2"/>
    <dgm:cxn modelId="{30D02D83-C76E-4DDD-8049-DFDEC1592C03}" type="presParOf" srcId="{597D6C69-76C2-48DB-B38B-A707721E6CA4}" destId="{A373DAF2-788B-4C6A-8A73-63D8F2955C7A}" srcOrd="11" destOrd="0" presId="urn:microsoft.com/office/officeart/2005/8/layout/hierarchy2"/>
    <dgm:cxn modelId="{956F8B2F-C686-4F3C-84F3-D83BFDD173FB}" type="presParOf" srcId="{A373DAF2-788B-4C6A-8A73-63D8F2955C7A}" destId="{E9295553-D692-40BE-9092-E2A703EEAA80}" srcOrd="0" destOrd="0" presId="urn:microsoft.com/office/officeart/2005/8/layout/hierarchy2"/>
    <dgm:cxn modelId="{50EF999D-A88B-4C6C-B887-27D9E49E9849}" type="presParOf" srcId="{A373DAF2-788B-4C6A-8A73-63D8F2955C7A}" destId="{3EF36028-C853-4FF6-B5CD-31863298F79C}" srcOrd="1" destOrd="0" presId="urn:microsoft.com/office/officeart/2005/8/layout/hierarchy2"/>
    <dgm:cxn modelId="{3DBE1F77-787C-4E76-A3CE-37DD71C9D46C}" type="presParOf" srcId="{597D6C69-76C2-48DB-B38B-A707721E6CA4}" destId="{EDD87531-7422-4270-B2ED-1AB4F3360CC1}" srcOrd="12" destOrd="0" presId="urn:microsoft.com/office/officeart/2005/8/layout/hierarchy2"/>
    <dgm:cxn modelId="{9CB740F1-1013-4C7B-B8E9-D23532930E57}" type="presParOf" srcId="{EDD87531-7422-4270-B2ED-1AB4F3360CC1}" destId="{E3A3CE48-A580-46E3-84C7-B3FB1D26AFA8}" srcOrd="0" destOrd="0" presId="urn:microsoft.com/office/officeart/2005/8/layout/hierarchy2"/>
    <dgm:cxn modelId="{68EDDBE9-D9C0-4A20-8506-41BE1B624925}" type="presParOf" srcId="{597D6C69-76C2-48DB-B38B-A707721E6CA4}" destId="{6FAE690D-7D01-4294-B894-95D0A870A4B4}" srcOrd="13" destOrd="0" presId="urn:microsoft.com/office/officeart/2005/8/layout/hierarchy2"/>
    <dgm:cxn modelId="{BA8DB284-D368-4265-BA1D-72B7561E20EE}" type="presParOf" srcId="{6FAE690D-7D01-4294-B894-95D0A870A4B4}" destId="{E27ABF50-CD0A-4D13-BA10-04D1F2AF6A18}" srcOrd="0" destOrd="0" presId="urn:microsoft.com/office/officeart/2005/8/layout/hierarchy2"/>
    <dgm:cxn modelId="{8843ADAB-7159-4429-BFEA-09F1F2A36D08}" type="presParOf" srcId="{6FAE690D-7D01-4294-B894-95D0A870A4B4}" destId="{5A8580AB-2082-46B5-865F-8AC5298DF8AD}" srcOrd="1" destOrd="0" presId="urn:microsoft.com/office/officeart/2005/8/layout/hierarchy2"/>
    <dgm:cxn modelId="{3F341B82-6621-43B1-BD92-4C9B07964870}" type="presParOf" srcId="{124A482A-A824-47BC-A06C-B8BAAEE1132B}" destId="{B86BE569-93CE-4990-97DF-BD2554F6701D}" srcOrd="6" destOrd="0" presId="urn:microsoft.com/office/officeart/2005/8/layout/hierarchy2"/>
    <dgm:cxn modelId="{309E40B9-5CA2-4AD0-8F2B-63373757A25E}" type="presParOf" srcId="{B86BE569-93CE-4990-97DF-BD2554F6701D}" destId="{BFC3EC68-02A0-44E6-89D6-EDBC70FBBE11}" srcOrd="0" destOrd="0" presId="urn:microsoft.com/office/officeart/2005/8/layout/hierarchy2"/>
    <dgm:cxn modelId="{E136F6AF-7B05-4D96-AEF3-3F2F6EB92CAA}" type="presParOf" srcId="{124A482A-A824-47BC-A06C-B8BAAEE1132B}" destId="{7D1AB720-A622-40D0-9878-5E63F1FD0FAF}" srcOrd="7" destOrd="0" presId="urn:microsoft.com/office/officeart/2005/8/layout/hierarchy2"/>
    <dgm:cxn modelId="{CB027ED5-FE7D-4000-A3F0-F017BD5D643C}" type="presParOf" srcId="{7D1AB720-A622-40D0-9878-5E63F1FD0FAF}" destId="{8D9E3E85-5130-4F2B-84DB-E130016688CC}" srcOrd="0" destOrd="0" presId="urn:microsoft.com/office/officeart/2005/8/layout/hierarchy2"/>
    <dgm:cxn modelId="{3F90F117-6DDF-4D57-96E3-8C9CA3CF1D85}" type="presParOf" srcId="{7D1AB720-A622-40D0-9878-5E63F1FD0FAF}" destId="{21BEAC03-D6F2-4BC3-80DE-7891F8DEA1F1}" srcOrd="1" destOrd="0" presId="urn:microsoft.com/office/officeart/2005/8/layout/hierarchy2"/>
    <dgm:cxn modelId="{EFFFC362-9E97-41A2-A597-BDA0F2BD3F2D}" type="presParOf" srcId="{21BEAC03-D6F2-4BC3-80DE-7891F8DEA1F1}" destId="{1A0565E8-20BE-4F00-959A-27F87AA9C1D7}" srcOrd="0" destOrd="0" presId="urn:microsoft.com/office/officeart/2005/8/layout/hierarchy2"/>
    <dgm:cxn modelId="{2D0F3254-507A-42FB-8964-2B67D925C992}" type="presParOf" srcId="{1A0565E8-20BE-4F00-959A-27F87AA9C1D7}" destId="{03B8B9F5-64C0-4E53-A04D-0DCEA9B89853}" srcOrd="0" destOrd="0" presId="urn:microsoft.com/office/officeart/2005/8/layout/hierarchy2"/>
    <dgm:cxn modelId="{60CD35DD-FA1A-44E5-941B-DF2B5CC3248B}" type="presParOf" srcId="{21BEAC03-D6F2-4BC3-80DE-7891F8DEA1F1}" destId="{7F3B56D8-7AE8-40EE-9215-1535BBDD4D5D}" srcOrd="1" destOrd="0" presId="urn:microsoft.com/office/officeart/2005/8/layout/hierarchy2"/>
    <dgm:cxn modelId="{6718E82D-B91E-4004-8D0F-C95FAFD57526}" type="presParOf" srcId="{7F3B56D8-7AE8-40EE-9215-1535BBDD4D5D}" destId="{79C6EC1E-3DFD-43EB-8FFE-F9EB6B7A446B}" srcOrd="0" destOrd="0" presId="urn:microsoft.com/office/officeart/2005/8/layout/hierarchy2"/>
    <dgm:cxn modelId="{8DCA2E6E-CE1A-4342-98F2-EB27EDE04470}" type="presParOf" srcId="{7F3B56D8-7AE8-40EE-9215-1535BBDD4D5D}" destId="{9F85E6AD-9D79-42DD-AF9F-9F2D38E0EFD3}" srcOrd="1" destOrd="0" presId="urn:microsoft.com/office/officeart/2005/8/layout/hierarchy2"/>
    <dgm:cxn modelId="{0F684E22-A464-4836-B676-05B43D8C287C}" type="presParOf" srcId="{21BEAC03-D6F2-4BC3-80DE-7891F8DEA1F1}" destId="{F1A31479-743A-444D-9B7B-9F47A23A30A4}" srcOrd="2" destOrd="0" presId="urn:microsoft.com/office/officeart/2005/8/layout/hierarchy2"/>
    <dgm:cxn modelId="{70B638C2-BE22-46B9-9DB8-8AE432037051}" type="presParOf" srcId="{F1A31479-743A-444D-9B7B-9F47A23A30A4}" destId="{83554C3B-224A-4854-AF39-4EAC5F820C6D}" srcOrd="0" destOrd="0" presId="urn:microsoft.com/office/officeart/2005/8/layout/hierarchy2"/>
    <dgm:cxn modelId="{E58D0FFE-CB91-4ABC-8770-0E38686FDBE5}" type="presParOf" srcId="{21BEAC03-D6F2-4BC3-80DE-7891F8DEA1F1}" destId="{CCB60383-1FCE-4360-A2CE-78645C0F6540}" srcOrd="3" destOrd="0" presId="urn:microsoft.com/office/officeart/2005/8/layout/hierarchy2"/>
    <dgm:cxn modelId="{453F2B48-BDA0-45E8-B7EF-09CB4D1D4452}" type="presParOf" srcId="{CCB60383-1FCE-4360-A2CE-78645C0F6540}" destId="{74C18856-D4CE-4D22-9A22-C17E2AB89CA9}" srcOrd="0" destOrd="0" presId="urn:microsoft.com/office/officeart/2005/8/layout/hierarchy2"/>
    <dgm:cxn modelId="{6C3D9955-E284-46E5-9C7E-E719F233678D}" type="presParOf" srcId="{CCB60383-1FCE-4360-A2CE-78645C0F6540}" destId="{A3D6E840-08C9-40C9-BACD-DA5EFEA7256F}" srcOrd="1" destOrd="0" presId="urn:microsoft.com/office/officeart/2005/8/layout/hierarchy2"/>
    <dgm:cxn modelId="{8C641BF0-03F3-4B0E-B4A8-2A6B514BC289}" type="presParOf" srcId="{21BEAC03-D6F2-4BC3-80DE-7891F8DEA1F1}" destId="{6E39E445-8991-4483-A844-4C2270427472}" srcOrd="4" destOrd="0" presId="urn:microsoft.com/office/officeart/2005/8/layout/hierarchy2"/>
    <dgm:cxn modelId="{3323A2CA-8B24-4F4C-86A2-9671180E40F9}" type="presParOf" srcId="{6E39E445-8991-4483-A844-4C2270427472}" destId="{EBB7F9B2-F8C8-46D5-B591-C3BDB5972B3D}" srcOrd="0" destOrd="0" presId="urn:microsoft.com/office/officeart/2005/8/layout/hierarchy2"/>
    <dgm:cxn modelId="{CB931F33-8428-48D8-A3AB-EE5F50181D40}" type="presParOf" srcId="{21BEAC03-D6F2-4BC3-80DE-7891F8DEA1F1}" destId="{1C325358-07C8-484D-B974-A3B15851BDE6}" srcOrd="5" destOrd="0" presId="urn:microsoft.com/office/officeart/2005/8/layout/hierarchy2"/>
    <dgm:cxn modelId="{37E420A1-9E2D-4390-8338-711F10DB1BD2}" type="presParOf" srcId="{1C325358-07C8-484D-B974-A3B15851BDE6}" destId="{8ACE37C0-BCE9-4542-BAD2-C553C42E091F}" srcOrd="0" destOrd="0" presId="urn:microsoft.com/office/officeart/2005/8/layout/hierarchy2"/>
    <dgm:cxn modelId="{5C4CF654-4C3E-45B7-AAFC-7EDBCC09F64E}" type="presParOf" srcId="{1C325358-07C8-484D-B974-A3B15851BDE6}" destId="{A5B3EE87-0B69-40D6-9875-BDDA1C3F67CF}" srcOrd="1" destOrd="0" presId="urn:microsoft.com/office/officeart/2005/8/layout/hierarchy2"/>
    <dgm:cxn modelId="{82E793E1-4A1B-474B-88DB-00FC3B5DA239}" type="presParOf" srcId="{21BEAC03-D6F2-4BC3-80DE-7891F8DEA1F1}" destId="{9C99B0F7-882F-4F4C-A89A-3ADCDCD1837F}" srcOrd="6" destOrd="0" presId="urn:microsoft.com/office/officeart/2005/8/layout/hierarchy2"/>
    <dgm:cxn modelId="{6CA3A2BD-947C-4FFE-8BFF-5DF2443A12C2}" type="presParOf" srcId="{9C99B0F7-882F-4F4C-A89A-3ADCDCD1837F}" destId="{BA7C3ADC-1DA9-4217-9552-EB73A9AF3596}" srcOrd="0" destOrd="0" presId="urn:microsoft.com/office/officeart/2005/8/layout/hierarchy2"/>
    <dgm:cxn modelId="{CB45B50D-49A0-4E9C-BAF3-1D6DF584DF40}" type="presParOf" srcId="{21BEAC03-D6F2-4BC3-80DE-7891F8DEA1F1}" destId="{EBC434DB-C957-4045-814B-0009BE142A6B}" srcOrd="7" destOrd="0" presId="urn:microsoft.com/office/officeart/2005/8/layout/hierarchy2"/>
    <dgm:cxn modelId="{1FE7B76F-CF90-4AFD-BA7B-08D8FD8F569D}" type="presParOf" srcId="{EBC434DB-C957-4045-814B-0009BE142A6B}" destId="{9E4E6023-7FD1-451D-8FEF-FEAD51913478}" srcOrd="0" destOrd="0" presId="urn:microsoft.com/office/officeart/2005/8/layout/hierarchy2"/>
    <dgm:cxn modelId="{66616631-F29E-42D1-973A-F2987439937B}" type="presParOf" srcId="{EBC434DB-C957-4045-814B-0009BE142A6B}" destId="{E6A111D1-97DB-4C71-B6E0-708A53FEEAB0}" srcOrd="1" destOrd="0" presId="urn:microsoft.com/office/officeart/2005/8/layout/hierarchy2"/>
    <dgm:cxn modelId="{95036D2D-50DD-4290-BBE8-7E0087A81AD6}" type="presParOf" srcId="{21BEAC03-D6F2-4BC3-80DE-7891F8DEA1F1}" destId="{531FDD31-672E-4A9F-AD1C-462E627FBABE}" srcOrd="8" destOrd="0" presId="urn:microsoft.com/office/officeart/2005/8/layout/hierarchy2"/>
    <dgm:cxn modelId="{FBBC3E03-10ED-4158-9D1F-8F6EBFDC10BF}" type="presParOf" srcId="{531FDD31-672E-4A9F-AD1C-462E627FBABE}" destId="{78BC3E7D-D975-4DAC-8E62-C825490FB400}" srcOrd="0" destOrd="0" presId="urn:microsoft.com/office/officeart/2005/8/layout/hierarchy2"/>
    <dgm:cxn modelId="{417446B6-686F-4E35-933A-4852279F9013}" type="presParOf" srcId="{21BEAC03-D6F2-4BC3-80DE-7891F8DEA1F1}" destId="{4BFDA3FD-D5B0-46DB-B8A4-AD1574D824AE}" srcOrd="9" destOrd="0" presId="urn:microsoft.com/office/officeart/2005/8/layout/hierarchy2"/>
    <dgm:cxn modelId="{FA6ECCFC-BC82-4794-BA5C-79570D692A9C}" type="presParOf" srcId="{4BFDA3FD-D5B0-46DB-B8A4-AD1574D824AE}" destId="{0371B552-5775-4D25-A596-B595C90DE6CB}" srcOrd="0" destOrd="0" presId="urn:microsoft.com/office/officeart/2005/8/layout/hierarchy2"/>
    <dgm:cxn modelId="{6FF42F34-A696-42F1-8C6D-58A2226495DB}" type="presParOf" srcId="{4BFDA3FD-D5B0-46DB-B8A4-AD1574D824AE}" destId="{18AA65F4-ADE5-4EB3-BAB3-751EFB411816}" srcOrd="1" destOrd="0" presId="urn:microsoft.com/office/officeart/2005/8/layout/hierarchy2"/>
    <dgm:cxn modelId="{055385D9-D1A9-40BB-9FD2-D1AC45238427}" type="presParOf" srcId="{21BEAC03-D6F2-4BC3-80DE-7891F8DEA1F1}" destId="{8A1114B5-9A97-49CD-9267-DC7292ECB39B}" srcOrd="10" destOrd="0" presId="urn:microsoft.com/office/officeart/2005/8/layout/hierarchy2"/>
    <dgm:cxn modelId="{30A40B1A-523C-479F-A639-1F8FE3C68E8B}" type="presParOf" srcId="{8A1114B5-9A97-49CD-9267-DC7292ECB39B}" destId="{DA14DBFD-1170-48D0-ADCA-39D58C40A94B}" srcOrd="0" destOrd="0" presId="urn:microsoft.com/office/officeart/2005/8/layout/hierarchy2"/>
    <dgm:cxn modelId="{143384E4-396B-4940-B4AE-F5003CDD4816}" type="presParOf" srcId="{21BEAC03-D6F2-4BC3-80DE-7891F8DEA1F1}" destId="{3DB013D1-0E54-4BCA-84E6-1845441C348B}" srcOrd="11" destOrd="0" presId="urn:microsoft.com/office/officeart/2005/8/layout/hierarchy2"/>
    <dgm:cxn modelId="{1CC78BDE-2F0F-49F9-9051-75BF92D404B6}" type="presParOf" srcId="{3DB013D1-0E54-4BCA-84E6-1845441C348B}" destId="{F44F19F9-B39B-4B8B-9768-723B5E8DABB2}" srcOrd="0" destOrd="0" presId="urn:microsoft.com/office/officeart/2005/8/layout/hierarchy2"/>
    <dgm:cxn modelId="{3C9F9EEE-158C-4607-84FA-9E406B9B5FEC}" type="presParOf" srcId="{3DB013D1-0E54-4BCA-84E6-1845441C348B}" destId="{A35D6665-CC2A-462A-8A0C-BBEA8046B021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351521-99AB-4020-9A8B-7E96ABEB11C5}">
      <dsp:nvSpPr>
        <dsp:cNvPr id="0" name=""/>
        <dsp:cNvSpPr/>
      </dsp:nvSpPr>
      <dsp:spPr>
        <a:xfrm>
          <a:off x="208736" y="2564530"/>
          <a:ext cx="2363196" cy="472639"/>
        </a:xfrm>
        <a:prstGeom prst="roundRect">
          <a:avLst>
            <a:gd name="adj" fmla="val 10000"/>
          </a:avLst>
        </a:prstGeom>
        <a:solidFill>
          <a:schemeClr val="bg1">
            <a:lumMod val="5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Experiences and perspectives on participation in longitudinal studies</a:t>
          </a:r>
          <a:endParaRPr lang="it-IT" sz="1100" b="1" i="0" kern="1200" dirty="0"/>
        </a:p>
      </dsp:txBody>
      <dsp:txXfrm>
        <a:off x="222579" y="2578373"/>
        <a:ext cx="2335510" cy="444953"/>
      </dsp:txXfrm>
    </dsp:sp>
    <dsp:sp modelId="{C4EC0A7B-ACB0-45C9-B916-5F571CBC8119}">
      <dsp:nvSpPr>
        <dsp:cNvPr id="0" name=""/>
        <dsp:cNvSpPr/>
      </dsp:nvSpPr>
      <dsp:spPr>
        <a:xfrm rot="16451286">
          <a:off x="1493283" y="1637055"/>
          <a:ext cx="2327260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327260" y="3270"/>
              </a:lnTo>
            </a:path>
          </a:pathLst>
        </a:custGeom>
        <a:noFill/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800" b="1" i="0" kern="1200"/>
        </a:p>
      </dsp:txBody>
      <dsp:txXfrm>
        <a:off x="2598732" y="1582145"/>
        <a:ext cx="116363" cy="116363"/>
      </dsp:txXfrm>
    </dsp:sp>
    <dsp:sp modelId="{6B3BC1DE-D8DF-40FF-8535-D118F6DD5385}">
      <dsp:nvSpPr>
        <dsp:cNvPr id="0" name=""/>
        <dsp:cNvSpPr/>
      </dsp:nvSpPr>
      <dsp:spPr>
        <a:xfrm>
          <a:off x="2741894" y="101692"/>
          <a:ext cx="2835835" cy="756223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Joining the study as an expression of purpose and personal security</a:t>
          </a:r>
          <a:endParaRPr lang="it-IT" sz="1100" b="1" i="0" kern="1200" dirty="0"/>
        </a:p>
      </dsp:txBody>
      <dsp:txXfrm>
        <a:off x="2764043" y="123841"/>
        <a:ext cx="2791537" cy="711925"/>
      </dsp:txXfrm>
    </dsp:sp>
    <dsp:sp modelId="{BD93203E-D3B6-44FF-BC10-151DE245F4B5}">
      <dsp:nvSpPr>
        <dsp:cNvPr id="0" name=""/>
        <dsp:cNvSpPr/>
      </dsp:nvSpPr>
      <dsp:spPr>
        <a:xfrm rot="17692822">
          <a:off x="5460724" y="293292"/>
          <a:ext cx="403974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403974" y="3270"/>
              </a:lnTo>
            </a:path>
          </a:pathLst>
        </a:custGeom>
        <a:noFill/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2612" y="286463"/>
        <a:ext cx="20198" cy="20198"/>
      </dsp:txXfrm>
    </dsp:sp>
    <dsp:sp modelId="{5D2788DA-F473-4BFA-A779-E4718B062C0A}">
      <dsp:nvSpPr>
        <dsp:cNvPr id="0" name=""/>
        <dsp:cNvSpPr/>
      </dsp:nvSpPr>
      <dsp:spPr>
        <a:xfrm>
          <a:off x="5747692" y="7096"/>
          <a:ext cx="4726393" cy="212452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Being helpful</a:t>
          </a:r>
          <a:endParaRPr lang="it-IT" sz="1100" b="1" i="0" kern="1200" dirty="0"/>
        </a:p>
      </dsp:txBody>
      <dsp:txXfrm>
        <a:off x="5753915" y="13319"/>
        <a:ext cx="4713947" cy="200006"/>
      </dsp:txXfrm>
    </dsp:sp>
    <dsp:sp modelId="{FE643760-F4EA-4710-BB59-DE88F258C0F3}">
      <dsp:nvSpPr>
        <dsp:cNvPr id="0" name=""/>
        <dsp:cNvSpPr/>
      </dsp:nvSpPr>
      <dsp:spPr>
        <a:xfrm rot="19457599">
          <a:off x="5558057" y="415452"/>
          <a:ext cx="209309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09309" y="3270"/>
              </a:lnTo>
            </a:path>
          </a:pathLst>
        </a:custGeom>
        <a:noFill/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7479" y="413490"/>
        <a:ext cx="10465" cy="10465"/>
      </dsp:txXfrm>
    </dsp:sp>
    <dsp:sp modelId="{6C03C906-98C6-4B3C-A0AC-66B8825AF426}">
      <dsp:nvSpPr>
        <dsp:cNvPr id="0" name=""/>
        <dsp:cNvSpPr/>
      </dsp:nvSpPr>
      <dsp:spPr>
        <a:xfrm>
          <a:off x="5747692" y="251417"/>
          <a:ext cx="4726393" cy="212452"/>
        </a:xfrm>
        <a:prstGeom prst="roundRect">
          <a:avLst>
            <a:gd name="adj" fmla="val 10000"/>
          </a:avLst>
        </a:prstGeom>
        <a:solidFill>
          <a:srgbClr val="002060"/>
        </a:solidFill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Personal benefit</a:t>
          </a:r>
          <a:endParaRPr lang="it-IT" sz="1100" b="1" i="0" kern="1200" dirty="0"/>
        </a:p>
      </dsp:txBody>
      <dsp:txXfrm>
        <a:off x="5753915" y="257640"/>
        <a:ext cx="4713947" cy="200006"/>
      </dsp:txXfrm>
    </dsp:sp>
    <dsp:sp modelId="{4C0CFA4D-6ED7-47BE-B80E-232D98B2DC25}">
      <dsp:nvSpPr>
        <dsp:cNvPr id="0" name=""/>
        <dsp:cNvSpPr/>
      </dsp:nvSpPr>
      <dsp:spPr>
        <a:xfrm rot="2142401">
          <a:off x="5558057" y="537613"/>
          <a:ext cx="209309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09309" y="3270"/>
              </a:lnTo>
            </a:path>
          </a:pathLst>
        </a:custGeom>
        <a:noFill/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7479" y="535651"/>
        <a:ext cx="10465" cy="10465"/>
      </dsp:txXfrm>
    </dsp:sp>
    <dsp:sp modelId="{47A72EFA-527E-4B82-8129-22B06D2366C2}">
      <dsp:nvSpPr>
        <dsp:cNvPr id="0" name=""/>
        <dsp:cNvSpPr/>
      </dsp:nvSpPr>
      <dsp:spPr>
        <a:xfrm>
          <a:off x="5747692" y="495737"/>
          <a:ext cx="4726393" cy="212452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solidFill>
                <a:srgbClr val="002060"/>
              </a:solidFill>
            </a:rPr>
            <a:t>Professional / Medical background</a:t>
          </a:r>
          <a:endParaRPr lang="it-IT" sz="1100" b="1" i="1" kern="1200" dirty="0">
            <a:solidFill>
              <a:srgbClr val="002060"/>
            </a:solidFill>
          </a:endParaRPr>
        </a:p>
      </dsp:txBody>
      <dsp:txXfrm>
        <a:off x="5753915" y="501960"/>
        <a:ext cx="4713947" cy="200006"/>
      </dsp:txXfrm>
    </dsp:sp>
    <dsp:sp modelId="{D586AFF9-8DB4-409F-9DC4-6C742AE42953}">
      <dsp:nvSpPr>
        <dsp:cNvPr id="0" name=""/>
        <dsp:cNvSpPr/>
      </dsp:nvSpPr>
      <dsp:spPr>
        <a:xfrm rot="3907178">
          <a:off x="5460724" y="659773"/>
          <a:ext cx="403974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403974" y="3270"/>
              </a:lnTo>
            </a:path>
          </a:pathLst>
        </a:custGeom>
        <a:noFill/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2612" y="652944"/>
        <a:ext cx="20198" cy="20198"/>
      </dsp:txXfrm>
    </dsp:sp>
    <dsp:sp modelId="{0B43B4C6-E753-4F06-8948-4B481B1C9323}">
      <dsp:nvSpPr>
        <dsp:cNvPr id="0" name=""/>
        <dsp:cNvSpPr/>
      </dsp:nvSpPr>
      <dsp:spPr>
        <a:xfrm>
          <a:off x="5747692" y="740058"/>
          <a:ext cx="4726393" cy="212452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solidFill>
                <a:srgbClr val="002060"/>
              </a:solidFill>
            </a:rPr>
            <a:t>Looking beyond oneself / Transcendence</a:t>
          </a:r>
          <a:endParaRPr lang="it-IT" sz="1100" b="1" i="1" kern="1200" dirty="0">
            <a:solidFill>
              <a:srgbClr val="002060"/>
            </a:solidFill>
          </a:endParaRPr>
        </a:p>
      </dsp:txBody>
      <dsp:txXfrm>
        <a:off x="5753915" y="746281"/>
        <a:ext cx="4713947" cy="200006"/>
      </dsp:txXfrm>
    </dsp:sp>
    <dsp:sp modelId="{D655EA3D-94B8-4CDD-BEB0-FB8CCA50B078}">
      <dsp:nvSpPr>
        <dsp:cNvPr id="0" name=""/>
        <dsp:cNvSpPr/>
      </dsp:nvSpPr>
      <dsp:spPr>
        <a:xfrm rot="16791948">
          <a:off x="2160937" y="2308937"/>
          <a:ext cx="991951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991951" y="3270"/>
              </a:lnTo>
            </a:path>
          </a:pathLst>
        </a:cu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2632115" y="2287409"/>
        <a:ext cx="49597" cy="49597"/>
      </dsp:txXfrm>
    </dsp:sp>
    <dsp:sp modelId="{2C815E10-DA3A-4552-B706-EDD0D8E5D4A9}">
      <dsp:nvSpPr>
        <dsp:cNvPr id="0" name=""/>
        <dsp:cNvSpPr/>
      </dsp:nvSpPr>
      <dsp:spPr>
        <a:xfrm>
          <a:off x="2741894" y="1445455"/>
          <a:ext cx="2835835" cy="756223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Ongoing engagement, as a response to flexible processes, a reassuring study environment, and personal commitment</a:t>
          </a:r>
          <a:endParaRPr lang="it-IT" sz="1100" b="1" i="0" kern="1200" dirty="0"/>
        </a:p>
      </dsp:txBody>
      <dsp:txXfrm>
        <a:off x="2764043" y="1467604"/>
        <a:ext cx="2791537" cy="711925"/>
      </dsp:txXfrm>
    </dsp:sp>
    <dsp:sp modelId="{B1B073A7-C832-4CFE-856B-7D9C6D9D21F6}">
      <dsp:nvSpPr>
        <dsp:cNvPr id="0" name=""/>
        <dsp:cNvSpPr/>
      </dsp:nvSpPr>
      <dsp:spPr>
        <a:xfrm rot="16983315">
          <a:off x="5286507" y="1453815"/>
          <a:ext cx="752409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752409" y="3270"/>
              </a:lnTo>
            </a:path>
          </a:pathLst>
        </a:cu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3901" y="1438275"/>
        <a:ext cx="37620" cy="37620"/>
      </dsp:txXfrm>
    </dsp:sp>
    <dsp:sp modelId="{D603D17D-17BB-4584-ABEA-B9ABA61A6D70}">
      <dsp:nvSpPr>
        <dsp:cNvPr id="0" name=""/>
        <dsp:cNvSpPr/>
      </dsp:nvSpPr>
      <dsp:spPr>
        <a:xfrm>
          <a:off x="5747692" y="984378"/>
          <a:ext cx="4726393" cy="212452"/>
        </a:xfrm>
        <a:prstGeom prst="roundRect">
          <a:avLst>
            <a:gd name="adj" fmla="val 10000"/>
          </a:avLst>
        </a:prstGeom>
        <a:solidFill>
          <a:srgbClr val="0B76A0"/>
        </a:solidFill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No additional cancer center visits / Remote participation</a:t>
          </a:r>
          <a:endParaRPr lang="it-IT" sz="1100" b="1" i="0" kern="1200" dirty="0"/>
        </a:p>
      </dsp:txBody>
      <dsp:txXfrm>
        <a:off x="5753915" y="990601"/>
        <a:ext cx="4713947" cy="200006"/>
      </dsp:txXfrm>
    </dsp:sp>
    <dsp:sp modelId="{310BDFC1-1B49-4FB7-A3A9-1D0D8EF7C738}">
      <dsp:nvSpPr>
        <dsp:cNvPr id="0" name=""/>
        <dsp:cNvSpPr/>
      </dsp:nvSpPr>
      <dsp:spPr>
        <a:xfrm rot="17350740">
          <a:off x="5404033" y="1575975"/>
          <a:ext cx="517356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517356" y="3270"/>
              </a:lnTo>
            </a:path>
          </a:pathLst>
        </a:cu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9777" y="1566312"/>
        <a:ext cx="25867" cy="25867"/>
      </dsp:txXfrm>
    </dsp:sp>
    <dsp:sp modelId="{F1C08076-C40B-4B0F-A371-CADBD62D57A8}">
      <dsp:nvSpPr>
        <dsp:cNvPr id="0" name=""/>
        <dsp:cNvSpPr/>
      </dsp:nvSpPr>
      <dsp:spPr>
        <a:xfrm>
          <a:off x="5747692" y="1228699"/>
          <a:ext cx="4726393" cy="212452"/>
        </a:xfrm>
        <a:prstGeom prst="roundRect">
          <a:avLst>
            <a:gd name="adj" fmla="val 10000"/>
          </a:avLst>
        </a:prstGeom>
        <a:solidFill>
          <a:srgbClr val="0B76A0"/>
        </a:solidFill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Relationship with study nurse</a:t>
          </a:r>
          <a:endParaRPr lang="it-IT" sz="1100" b="1" i="0" kern="1200" dirty="0"/>
        </a:p>
      </dsp:txBody>
      <dsp:txXfrm>
        <a:off x="5753915" y="1234922"/>
        <a:ext cx="4713947" cy="200006"/>
      </dsp:txXfrm>
    </dsp:sp>
    <dsp:sp modelId="{85A8838D-FC88-4B8A-B191-DCD6E2C42BFB}">
      <dsp:nvSpPr>
        <dsp:cNvPr id="0" name=""/>
        <dsp:cNvSpPr/>
      </dsp:nvSpPr>
      <dsp:spPr>
        <a:xfrm rot="18289469">
          <a:off x="5513900" y="1698136"/>
          <a:ext cx="297623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97623" y="3270"/>
              </a:lnTo>
            </a:path>
          </a:pathLst>
        </a:cu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5271" y="1693966"/>
        <a:ext cx="14881" cy="14881"/>
      </dsp:txXfrm>
    </dsp:sp>
    <dsp:sp modelId="{1903CB09-49A1-4624-BCD7-BADD45C02116}">
      <dsp:nvSpPr>
        <dsp:cNvPr id="0" name=""/>
        <dsp:cNvSpPr/>
      </dsp:nvSpPr>
      <dsp:spPr>
        <a:xfrm>
          <a:off x="5747692" y="1473020"/>
          <a:ext cx="4726393" cy="212452"/>
        </a:xfrm>
        <a:prstGeom prst="roundRect">
          <a:avLst>
            <a:gd name="adj" fmla="val 10000"/>
          </a:avLst>
        </a:prstGeom>
        <a:solidFill>
          <a:srgbClr val="0B76A0"/>
        </a:solidFill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Increased awareness of side effects</a:t>
          </a:r>
          <a:endParaRPr lang="it-IT" sz="1100" b="1" i="0" kern="1200" dirty="0"/>
        </a:p>
      </dsp:txBody>
      <dsp:txXfrm>
        <a:off x="5753915" y="1479243"/>
        <a:ext cx="4713947" cy="200006"/>
      </dsp:txXfrm>
    </dsp:sp>
    <dsp:sp modelId="{409788D6-764C-495F-BD96-E1D9A2FE0835}">
      <dsp:nvSpPr>
        <dsp:cNvPr id="0" name=""/>
        <dsp:cNvSpPr/>
      </dsp:nvSpPr>
      <dsp:spPr>
        <a:xfrm>
          <a:off x="5577730" y="1820296"/>
          <a:ext cx="169962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169962" y="3270"/>
              </a:lnTo>
            </a:path>
          </a:pathLst>
        </a:cu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kern="1200"/>
        </a:p>
      </dsp:txBody>
      <dsp:txXfrm>
        <a:off x="5658462" y="1819318"/>
        <a:ext cx="8498" cy="8498"/>
      </dsp:txXfrm>
    </dsp:sp>
    <dsp:sp modelId="{293618BD-A998-402F-8AE4-99114098C5B0}">
      <dsp:nvSpPr>
        <dsp:cNvPr id="0" name=""/>
        <dsp:cNvSpPr/>
      </dsp:nvSpPr>
      <dsp:spPr>
        <a:xfrm>
          <a:off x="5747692" y="1717340"/>
          <a:ext cx="4727446" cy="212452"/>
        </a:xfrm>
        <a:prstGeom prst="roundRect">
          <a:avLst>
            <a:gd name="adj" fmla="val 10000"/>
          </a:avLst>
        </a:prstGeom>
        <a:solidFill>
          <a:srgbClr val="0B76A0"/>
        </a:solidFill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Responsibility to commit</a:t>
          </a:r>
          <a:endParaRPr lang="it-IT" sz="1100" b="1" i="0" kern="1200" dirty="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sp:txBody>
      <dsp:txXfrm>
        <a:off x="5753915" y="1723563"/>
        <a:ext cx="4715000" cy="200006"/>
      </dsp:txXfrm>
    </dsp:sp>
    <dsp:sp modelId="{577DCB4D-20D1-4FC3-8488-784388009462}">
      <dsp:nvSpPr>
        <dsp:cNvPr id="0" name=""/>
        <dsp:cNvSpPr/>
      </dsp:nvSpPr>
      <dsp:spPr>
        <a:xfrm rot="3310531">
          <a:off x="5513900" y="1942456"/>
          <a:ext cx="297623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97623" y="3270"/>
              </a:lnTo>
            </a:path>
          </a:pathLst>
        </a:cu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5271" y="1938286"/>
        <a:ext cx="14881" cy="14881"/>
      </dsp:txXfrm>
    </dsp:sp>
    <dsp:sp modelId="{D35A1DD1-5A43-43E7-A0A4-EBCCDD92CE3D}">
      <dsp:nvSpPr>
        <dsp:cNvPr id="0" name=""/>
        <dsp:cNvSpPr/>
      </dsp:nvSpPr>
      <dsp:spPr>
        <a:xfrm>
          <a:off x="5747692" y="1961661"/>
          <a:ext cx="4726393" cy="212452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solidFill>
                <a:srgbClr val="0B76A0"/>
              </a:solidFill>
            </a:rPr>
            <a:t>Breaking social isolation</a:t>
          </a:r>
          <a:endParaRPr lang="it-IT" sz="1100" b="1" i="1" kern="1200" dirty="0">
            <a:solidFill>
              <a:srgbClr val="0B76A0"/>
            </a:solidFill>
          </a:endParaRPr>
        </a:p>
      </dsp:txBody>
      <dsp:txXfrm>
        <a:off x="5753915" y="1967884"/>
        <a:ext cx="4713947" cy="200006"/>
      </dsp:txXfrm>
    </dsp:sp>
    <dsp:sp modelId="{CBC43168-E0BA-4EBA-9371-B482397AD398}">
      <dsp:nvSpPr>
        <dsp:cNvPr id="0" name=""/>
        <dsp:cNvSpPr/>
      </dsp:nvSpPr>
      <dsp:spPr>
        <a:xfrm rot="4249260">
          <a:off x="5404033" y="2064617"/>
          <a:ext cx="517356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517356" y="3270"/>
              </a:lnTo>
            </a:path>
          </a:pathLst>
        </a:cu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9777" y="2054953"/>
        <a:ext cx="25867" cy="25867"/>
      </dsp:txXfrm>
    </dsp:sp>
    <dsp:sp modelId="{07099230-8248-43A9-AD25-6E80A55BC67A}">
      <dsp:nvSpPr>
        <dsp:cNvPr id="0" name=""/>
        <dsp:cNvSpPr/>
      </dsp:nvSpPr>
      <dsp:spPr>
        <a:xfrm>
          <a:off x="5747692" y="2205982"/>
          <a:ext cx="4726393" cy="212452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solidFill>
                <a:srgbClr val="0B76A0"/>
              </a:solidFill>
            </a:rPr>
            <a:t>Feeling part of a community</a:t>
          </a:r>
          <a:endParaRPr lang="it-IT" sz="1100" b="1" i="1" kern="1200" dirty="0">
            <a:solidFill>
              <a:srgbClr val="0B76A0"/>
            </a:solidFill>
          </a:endParaRPr>
        </a:p>
      </dsp:txBody>
      <dsp:txXfrm>
        <a:off x="5753915" y="2212205"/>
        <a:ext cx="4713947" cy="200006"/>
      </dsp:txXfrm>
    </dsp:sp>
    <dsp:sp modelId="{3F9C8118-EE47-4D36-BC73-CE0816434457}">
      <dsp:nvSpPr>
        <dsp:cNvPr id="0" name=""/>
        <dsp:cNvSpPr/>
      </dsp:nvSpPr>
      <dsp:spPr>
        <a:xfrm rot="4616685">
          <a:off x="5286507" y="2186777"/>
          <a:ext cx="752409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752409" y="3270"/>
              </a:lnTo>
            </a:path>
          </a:pathLst>
        </a:cu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3901" y="2171237"/>
        <a:ext cx="37620" cy="37620"/>
      </dsp:txXfrm>
    </dsp:sp>
    <dsp:sp modelId="{7180D833-43A4-4AD4-8C7A-6CE6183CB51E}">
      <dsp:nvSpPr>
        <dsp:cNvPr id="0" name=""/>
        <dsp:cNvSpPr/>
      </dsp:nvSpPr>
      <dsp:spPr>
        <a:xfrm>
          <a:off x="5747692" y="2450302"/>
          <a:ext cx="4726393" cy="212452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0B76A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solidFill>
                <a:srgbClr val="0B76A0"/>
              </a:solidFill>
            </a:rPr>
            <a:t>Personal tracking strategy</a:t>
          </a:r>
          <a:endParaRPr lang="it-IT" sz="1100" b="1" i="1" kern="1200" dirty="0">
            <a:solidFill>
              <a:srgbClr val="0B76A0"/>
            </a:solidFill>
          </a:endParaRPr>
        </a:p>
      </dsp:txBody>
      <dsp:txXfrm>
        <a:off x="5753915" y="2456525"/>
        <a:ext cx="4713947" cy="200006"/>
      </dsp:txXfrm>
    </dsp:sp>
    <dsp:sp modelId="{8D35994D-4758-49BD-BD09-B2A9EC874CDF}">
      <dsp:nvSpPr>
        <dsp:cNvPr id="0" name=""/>
        <dsp:cNvSpPr/>
      </dsp:nvSpPr>
      <dsp:spPr>
        <a:xfrm rot="4616685">
          <a:off x="2280708" y="3164059"/>
          <a:ext cx="752409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752409" y="3270"/>
              </a:lnTo>
            </a:path>
          </a:pathLst>
        </a:custGeom>
        <a:noFill/>
        <a:ln w="19050" cap="flat" cmpd="sng" algn="ctr">
          <a:solidFill>
            <a:srgbClr val="006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2638103" y="3148520"/>
        <a:ext cx="37620" cy="37620"/>
      </dsp:txXfrm>
    </dsp:sp>
    <dsp:sp modelId="{325E86D2-F5BB-4C86-BFC5-4DBFF25949D2}">
      <dsp:nvSpPr>
        <dsp:cNvPr id="0" name=""/>
        <dsp:cNvSpPr/>
      </dsp:nvSpPr>
      <dsp:spPr>
        <a:xfrm>
          <a:off x="2741894" y="3155699"/>
          <a:ext cx="2835835" cy="756223"/>
        </a:xfrm>
        <a:prstGeom prst="roundRect">
          <a:avLst>
            <a:gd name="adj" fmla="val 10000"/>
          </a:avLst>
        </a:prstGeom>
        <a:solidFill>
          <a:srgbClr val="006A78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Ongoing engagement, challenged by accumulating (practical and emotional) burdens and a reduced sense </a:t>
          </a:r>
          <a:br>
            <a:rPr lang="en-US" sz="1100" b="1" i="0" kern="1200" dirty="0"/>
          </a:br>
          <a:r>
            <a:rPr lang="en-US" sz="1100" b="1" i="0" kern="1200" dirty="0"/>
            <a:t>of connection to the study</a:t>
          </a:r>
          <a:endParaRPr lang="it-IT" sz="1100" b="1" i="0" kern="1200" dirty="0"/>
        </a:p>
      </dsp:txBody>
      <dsp:txXfrm>
        <a:off x="2764043" y="3177848"/>
        <a:ext cx="2791537" cy="711925"/>
      </dsp:txXfrm>
    </dsp:sp>
    <dsp:sp modelId="{8690FE26-15D9-4F04-84C2-347C27A6740D}">
      <dsp:nvSpPr>
        <dsp:cNvPr id="0" name=""/>
        <dsp:cNvSpPr/>
      </dsp:nvSpPr>
      <dsp:spPr>
        <a:xfrm rot="16983315">
          <a:off x="5286507" y="3164059"/>
          <a:ext cx="752409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752409" y="327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3901" y="3148520"/>
        <a:ext cx="37620" cy="37620"/>
      </dsp:txXfrm>
    </dsp:sp>
    <dsp:sp modelId="{1D8B16EA-4E62-437B-B689-F63A48F3019C}">
      <dsp:nvSpPr>
        <dsp:cNvPr id="0" name=""/>
        <dsp:cNvSpPr/>
      </dsp:nvSpPr>
      <dsp:spPr>
        <a:xfrm>
          <a:off x="5747692" y="2694623"/>
          <a:ext cx="4726393" cy="212452"/>
        </a:xfrm>
        <a:prstGeom prst="roundRect">
          <a:avLst>
            <a:gd name="adj" fmla="val 10000"/>
          </a:avLst>
        </a:prstGeom>
        <a:solidFill>
          <a:srgbClr val="006A78"/>
        </a:solidFill>
        <a:ln w="19050" cap="flat" cmpd="sng" algn="ctr">
          <a:solidFill>
            <a:srgbClr val="006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Lack of feedback and results</a:t>
          </a:r>
          <a:endParaRPr lang="it-IT" sz="1100" b="1" i="0" kern="1200" dirty="0"/>
        </a:p>
      </dsp:txBody>
      <dsp:txXfrm>
        <a:off x="5753915" y="2700846"/>
        <a:ext cx="4713947" cy="200006"/>
      </dsp:txXfrm>
    </dsp:sp>
    <dsp:sp modelId="{ECE79B8F-255B-46C4-B672-0620CF468B1B}">
      <dsp:nvSpPr>
        <dsp:cNvPr id="0" name=""/>
        <dsp:cNvSpPr/>
      </dsp:nvSpPr>
      <dsp:spPr>
        <a:xfrm rot="17350740">
          <a:off x="5404033" y="3286220"/>
          <a:ext cx="517356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517356" y="327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9777" y="3276557"/>
        <a:ext cx="25867" cy="25867"/>
      </dsp:txXfrm>
    </dsp:sp>
    <dsp:sp modelId="{33953004-C9AF-400E-BF1A-F4B631E6EF90}">
      <dsp:nvSpPr>
        <dsp:cNvPr id="0" name=""/>
        <dsp:cNvSpPr/>
      </dsp:nvSpPr>
      <dsp:spPr>
        <a:xfrm>
          <a:off x="5747692" y="2938943"/>
          <a:ext cx="4726393" cy="212452"/>
        </a:xfrm>
        <a:prstGeom prst="roundRect">
          <a:avLst>
            <a:gd name="adj" fmla="val 10000"/>
          </a:avLst>
        </a:prstGeom>
        <a:solidFill>
          <a:srgbClr val="006A78"/>
        </a:solidFill>
        <a:ln w="19050" cap="flat" cmpd="sng" algn="ctr">
          <a:solidFill>
            <a:srgbClr val="006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Travel burden</a:t>
          </a:r>
          <a:endParaRPr lang="it-IT" sz="1100" b="1" i="0" kern="1200" dirty="0"/>
        </a:p>
      </dsp:txBody>
      <dsp:txXfrm>
        <a:off x="5753915" y="2945166"/>
        <a:ext cx="4713947" cy="200006"/>
      </dsp:txXfrm>
    </dsp:sp>
    <dsp:sp modelId="{AB77DEA6-9A75-42DF-9DA0-3186FFD8B72A}">
      <dsp:nvSpPr>
        <dsp:cNvPr id="0" name=""/>
        <dsp:cNvSpPr/>
      </dsp:nvSpPr>
      <dsp:spPr>
        <a:xfrm rot="18289469">
          <a:off x="5513900" y="3408380"/>
          <a:ext cx="297623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97623" y="327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5271" y="3404210"/>
        <a:ext cx="14881" cy="14881"/>
      </dsp:txXfrm>
    </dsp:sp>
    <dsp:sp modelId="{13A8A57D-F9C5-4380-ABDD-757C0AE23B6D}">
      <dsp:nvSpPr>
        <dsp:cNvPr id="0" name=""/>
        <dsp:cNvSpPr/>
      </dsp:nvSpPr>
      <dsp:spPr>
        <a:xfrm>
          <a:off x="5747692" y="3183264"/>
          <a:ext cx="4726393" cy="212452"/>
        </a:xfrm>
        <a:prstGeom prst="roundRect">
          <a:avLst>
            <a:gd name="adj" fmla="val 10000"/>
          </a:avLst>
        </a:prstGeom>
        <a:solidFill>
          <a:srgbClr val="006A78"/>
        </a:solidFill>
        <a:ln w="19050" cap="flat" cmpd="sng" algn="ctr">
          <a:solidFill>
            <a:srgbClr val="006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Participation as reminder of illness</a:t>
          </a:r>
          <a:endParaRPr lang="it-IT" sz="1100" b="1" i="0" kern="1200" dirty="0"/>
        </a:p>
      </dsp:txBody>
      <dsp:txXfrm>
        <a:off x="5753915" y="3189487"/>
        <a:ext cx="4713947" cy="200006"/>
      </dsp:txXfrm>
    </dsp:sp>
    <dsp:sp modelId="{DE9FB64B-7826-431C-8C33-2AB8A021AAF8}">
      <dsp:nvSpPr>
        <dsp:cNvPr id="0" name=""/>
        <dsp:cNvSpPr/>
      </dsp:nvSpPr>
      <dsp:spPr>
        <a:xfrm>
          <a:off x="5577730" y="3530540"/>
          <a:ext cx="169962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169962" y="327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8462" y="3529562"/>
        <a:ext cx="8498" cy="8498"/>
      </dsp:txXfrm>
    </dsp:sp>
    <dsp:sp modelId="{F4D1F9FB-319B-43E3-821D-799CC4DF113F}">
      <dsp:nvSpPr>
        <dsp:cNvPr id="0" name=""/>
        <dsp:cNvSpPr/>
      </dsp:nvSpPr>
      <dsp:spPr>
        <a:xfrm>
          <a:off x="5747692" y="3427585"/>
          <a:ext cx="4726393" cy="212452"/>
        </a:xfrm>
        <a:prstGeom prst="roundRect">
          <a:avLst>
            <a:gd name="adj" fmla="val 10000"/>
          </a:avLst>
        </a:prstGeom>
        <a:solidFill>
          <a:srgbClr val="006A78"/>
        </a:solidFill>
        <a:ln w="19050" cap="flat" cmpd="sng" algn="ctr">
          <a:solidFill>
            <a:srgbClr val="006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Communication difficulties across time points</a:t>
          </a:r>
          <a:endParaRPr lang="it-IT" sz="1100" b="1" i="0" kern="1200" dirty="0"/>
        </a:p>
      </dsp:txBody>
      <dsp:txXfrm>
        <a:off x="5753915" y="3433808"/>
        <a:ext cx="4713947" cy="200006"/>
      </dsp:txXfrm>
    </dsp:sp>
    <dsp:sp modelId="{2FE075DD-90BD-4340-B08F-12427E978C91}">
      <dsp:nvSpPr>
        <dsp:cNvPr id="0" name=""/>
        <dsp:cNvSpPr/>
      </dsp:nvSpPr>
      <dsp:spPr>
        <a:xfrm rot="3310531">
          <a:off x="5513900" y="3652701"/>
          <a:ext cx="297623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97623" y="327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5271" y="3648531"/>
        <a:ext cx="14881" cy="14881"/>
      </dsp:txXfrm>
    </dsp:sp>
    <dsp:sp modelId="{06666E2F-80E8-437B-8011-095795BE887B}">
      <dsp:nvSpPr>
        <dsp:cNvPr id="0" name=""/>
        <dsp:cNvSpPr/>
      </dsp:nvSpPr>
      <dsp:spPr>
        <a:xfrm>
          <a:off x="5747692" y="3671905"/>
          <a:ext cx="4726393" cy="212452"/>
        </a:xfrm>
        <a:prstGeom prst="roundRect">
          <a:avLst>
            <a:gd name="adj" fmla="val 10000"/>
          </a:avLst>
        </a:prstGeom>
        <a:solidFill>
          <a:srgbClr val="006A78"/>
        </a:solidFill>
        <a:ln w="19050" cap="flat" cmpd="sng" algn="ctr">
          <a:solidFill>
            <a:srgbClr val="006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/>
            <a:t>Repetitiveness of questionnaires</a:t>
          </a:r>
          <a:endParaRPr lang="it-IT" sz="1100" b="1" i="0" kern="1200" dirty="0"/>
        </a:p>
      </dsp:txBody>
      <dsp:txXfrm>
        <a:off x="5753915" y="3678128"/>
        <a:ext cx="4713947" cy="200006"/>
      </dsp:txXfrm>
    </dsp:sp>
    <dsp:sp modelId="{ECC73ADA-B75B-48A7-8450-63F03BB0A3E5}">
      <dsp:nvSpPr>
        <dsp:cNvPr id="0" name=""/>
        <dsp:cNvSpPr/>
      </dsp:nvSpPr>
      <dsp:spPr>
        <a:xfrm rot="4249260">
          <a:off x="5404033" y="3774861"/>
          <a:ext cx="517356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517356" y="327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9777" y="3765198"/>
        <a:ext cx="25867" cy="25867"/>
      </dsp:txXfrm>
    </dsp:sp>
    <dsp:sp modelId="{E9295553-D692-40BE-9092-E2A703EEAA80}">
      <dsp:nvSpPr>
        <dsp:cNvPr id="0" name=""/>
        <dsp:cNvSpPr/>
      </dsp:nvSpPr>
      <dsp:spPr>
        <a:xfrm>
          <a:off x="5747692" y="3916226"/>
          <a:ext cx="4726393" cy="212452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006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solidFill>
                <a:srgbClr val="006A78"/>
              </a:solidFill>
            </a:rPr>
            <a:t>Staff changes / Lack of continuity</a:t>
          </a:r>
          <a:endParaRPr lang="it-IT" sz="1100" b="1" i="1" kern="1200" dirty="0">
            <a:solidFill>
              <a:srgbClr val="006A78"/>
            </a:solidFill>
          </a:endParaRPr>
        </a:p>
      </dsp:txBody>
      <dsp:txXfrm>
        <a:off x="5753915" y="3922449"/>
        <a:ext cx="4713947" cy="200006"/>
      </dsp:txXfrm>
    </dsp:sp>
    <dsp:sp modelId="{EDD87531-7422-4270-B2ED-1AB4F3360CC1}">
      <dsp:nvSpPr>
        <dsp:cNvPr id="0" name=""/>
        <dsp:cNvSpPr/>
      </dsp:nvSpPr>
      <dsp:spPr>
        <a:xfrm rot="4616685">
          <a:off x="5286507" y="3897021"/>
          <a:ext cx="752409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752409" y="3270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3901" y="3881482"/>
        <a:ext cx="37620" cy="37620"/>
      </dsp:txXfrm>
    </dsp:sp>
    <dsp:sp modelId="{E27ABF50-CD0A-4D13-BA10-04D1F2AF6A18}">
      <dsp:nvSpPr>
        <dsp:cNvPr id="0" name=""/>
        <dsp:cNvSpPr/>
      </dsp:nvSpPr>
      <dsp:spPr>
        <a:xfrm>
          <a:off x="5747692" y="4160547"/>
          <a:ext cx="4726393" cy="212452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006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solidFill>
                <a:srgbClr val="006A78"/>
              </a:solidFill>
            </a:rPr>
            <a:t>COVID-19 disrupt</a:t>
          </a:r>
          <a:endParaRPr lang="it-IT" sz="1100" b="1" i="1" kern="1200" dirty="0">
            <a:solidFill>
              <a:srgbClr val="006A78"/>
            </a:solidFill>
          </a:endParaRPr>
        </a:p>
      </dsp:txBody>
      <dsp:txXfrm>
        <a:off x="5753915" y="4166770"/>
        <a:ext cx="4713947" cy="200006"/>
      </dsp:txXfrm>
    </dsp:sp>
    <dsp:sp modelId="{B86BE569-93CE-4990-97DF-BD2554F6701D}">
      <dsp:nvSpPr>
        <dsp:cNvPr id="0" name=""/>
        <dsp:cNvSpPr/>
      </dsp:nvSpPr>
      <dsp:spPr>
        <a:xfrm rot="5148714">
          <a:off x="1493283" y="3958101"/>
          <a:ext cx="2327260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327260" y="3270"/>
              </a:lnTo>
            </a:path>
          </a:pathLst>
        </a:custGeom>
        <a:noFill/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800" b="1" i="0" kern="1200"/>
        </a:p>
      </dsp:txBody>
      <dsp:txXfrm>
        <a:off x="2598732" y="3903191"/>
        <a:ext cx="116363" cy="116363"/>
      </dsp:txXfrm>
    </dsp:sp>
    <dsp:sp modelId="{8D9E3E85-5130-4F2B-84DB-E130016688CC}">
      <dsp:nvSpPr>
        <dsp:cNvPr id="0" name=""/>
        <dsp:cNvSpPr/>
      </dsp:nvSpPr>
      <dsp:spPr>
        <a:xfrm>
          <a:off x="2741894" y="4743783"/>
          <a:ext cx="2835835" cy="756223"/>
        </a:xfrm>
        <a:prstGeom prst="roundRect">
          <a:avLst>
            <a:gd name="adj" fmla="val 10000"/>
          </a:avLst>
        </a:prstGeom>
        <a:solidFill>
          <a:srgbClr val="005847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Participant-identified needs for a more supportive study experience</a:t>
          </a:r>
          <a:endParaRPr lang="it-IT" sz="1100" b="1" i="0" kern="1200" dirty="0"/>
        </a:p>
      </dsp:txBody>
      <dsp:txXfrm>
        <a:off x="2764043" y="4765932"/>
        <a:ext cx="2791537" cy="711925"/>
      </dsp:txXfrm>
    </dsp:sp>
    <dsp:sp modelId="{1A0565E8-20BE-4F00-959A-27F87AA9C1D7}">
      <dsp:nvSpPr>
        <dsp:cNvPr id="0" name=""/>
        <dsp:cNvSpPr/>
      </dsp:nvSpPr>
      <dsp:spPr>
        <a:xfrm rot="17132988">
          <a:off x="5345708" y="4813224"/>
          <a:ext cx="634007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634007" y="3270"/>
              </a:lnTo>
            </a:path>
          </a:pathLst>
        </a:custGeom>
        <a:noFill/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6861" y="4800644"/>
        <a:ext cx="31700" cy="31700"/>
      </dsp:txXfrm>
    </dsp:sp>
    <dsp:sp modelId="{79C6EC1E-3DFD-43EB-8FFE-F9EB6B7A446B}">
      <dsp:nvSpPr>
        <dsp:cNvPr id="0" name=""/>
        <dsp:cNvSpPr/>
      </dsp:nvSpPr>
      <dsp:spPr>
        <a:xfrm>
          <a:off x="5747692" y="4404867"/>
          <a:ext cx="4726393" cy="212452"/>
        </a:xfrm>
        <a:prstGeom prst="roundRect">
          <a:avLst>
            <a:gd name="adj" fmla="val 10000"/>
          </a:avLst>
        </a:prstGeom>
        <a:solidFill>
          <a:srgbClr val="005847"/>
        </a:solidFill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Need for choice between digital and paper questionnaires</a:t>
          </a:r>
          <a:endParaRPr lang="it-IT" sz="1100" b="1" i="0" kern="1200" dirty="0"/>
        </a:p>
      </dsp:txBody>
      <dsp:txXfrm>
        <a:off x="5753915" y="4411090"/>
        <a:ext cx="4713947" cy="200006"/>
      </dsp:txXfrm>
    </dsp:sp>
    <dsp:sp modelId="{F1A31479-743A-444D-9B7B-9F47A23A30A4}">
      <dsp:nvSpPr>
        <dsp:cNvPr id="0" name=""/>
        <dsp:cNvSpPr/>
      </dsp:nvSpPr>
      <dsp:spPr>
        <a:xfrm rot="17692822">
          <a:off x="5460724" y="4935384"/>
          <a:ext cx="403974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403974" y="3270"/>
              </a:lnTo>
            </a:path>
          </a:pathLst>
        </a:custGeom>
        <a:noFill/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2612" y="4928555"/>
        <a:ext cx="20198" cy="20198"/>
      </dsp:txXfrm>
    </dsp:sp>
    <dsp:sp modelId="{74C18856-D4CE-4D22-9A22-C17E2AB89CA9}">
      <dsp:nvSpPr>
        <dsp:cNvPr id="0" name=""/>
        <dsp:cNvSpPr/>
      </dsp:nvSpPr>
      <dsp:spPr>
        <a:xfrm>
          <a:off x="5747692" y="4649188"/>
          <a:ext cx="4726393" cy="212452"/>
        </a:xfrm>
        <a:prstGeom prst="roundRect">
          <a:avLst>
            <a:gd name="adj" fmla="val 10000"/>
          </a:avLst>
        </a:prstGeom>
        <a:solidFill>
          <a:srgbClr val="005847"/>
        </a:solidFill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Need for feedback and study results</a:t>
          </a:r>
          <a:endParaRPr lang="it-IT" sz="1100" b="1" i="0" kern="1200" dirty="0"/>
        </a:p>
      </dsp:txBody>
      <dsp:txXfrm>
        <a:off x="5753915" y="4655411"/>
        <a:ext cx="4713947" cy="200006"/>
      </dsp:txXfrm>
    </dsp:sp>
    <dsp:sp modelId="{6E39E445-8991-4483-A844-4C2270427472}">
      <dsp:nvSpPr>
        <dsp:cNvPr id="0" name=""/>
        <dsp:cNvSpPr/>
      </dsp:nvSpPr>
      <dsp:spPr>
        <a:xfrm rot="19457599">
          <a:off x="5558057" y="5057544"/>
          <a:ext cx="209309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09309" y="3270"/>
              </a:lnTo>
            </a:path>
          </a:pathLst>
        </a:custGeom>
        <a:noFill/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7479" y="5055582"/>
        <a:ext cx="10465" cy="10465"/>
      </dsp:txXfrm>
    </dsp:sp>
    <dsp:sp modelId="{8ACE37C0-BCE9-4542-BAD2-C553C42E091F}">
      <dsp:nvSpPr>
        <dsp:cNvPr id="0" name=""/>
        <dsp:cNvSpPr/>
      </dsp:nvSpPr>
      <dsp:spPr>
        <a:xfrm>
          <a:off x="5747692" y="4893508"/>
          <a:ext cx="4726393" cy="212452"/>
        </a:xfrm>
        <a:prstGeom prst="roundRect">
          <a:avLst>
            <a:gd name="adj" fmla="val 10000"/>
          </a:avLst>
        </a:prstGeom>
        <a:solidFill>
          <a:srgbClr val="005847"/>
        </a:solidFill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 dirty="0"/>
            <a:t>Need for emotional or peer support</a:t>
          </a:r>
          <a:endParaRPr lang="it-IT" sz="1100" b="1" i="0" kern="1200" dirty="0"/>
        </a:p>
      </dsp:txBody>
      <dsp:txXfrm>
        <a:off x="5753915" y="4899731"/>
        <a:ext cx="4713947" cy="200006"/>
      </dsp:txXfrm>
    </dsp:sp>
    <dsp:sp modelId="{9C99B0F7-882F-4F4C-A89A-3ADCDCD1837F}">
      <dsp:nvSpPr>
        <dsp:cNvPr id="0" name=""/>
        <dsp:cNvSpPr/>
      </dsp:nvSpPr>
      <dsp:spPr>
        <a:xfrm rot="2142401">
          <a:off x="5558057" y="5179705"/>
          <a:ext cx="209309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209309" y="3270"/>
              </a:lnTo>
            </a:path>
          </a:pathLst>
        </a:custGeom>
        <a:noFill/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7479" y="5177743"/>
        <a:ext cx="10465" cy="10465"/>
      </dsp:txXfrm>
    </dsp:sp>
    <dsp:sp modelId="{9E4E6023-7FD1-451D-8FEF-FEAD51913478}">
      <dsp:nvSpPr>
        <dsp:cNvPr id="0" name=""/>
        <dsp:cNvSpPr/>
      </dsp:nvSpPr>
      <dsp:spPr>
        <a:xfrm>
          <a:off x="5747692" y="5137829"/>
          <a:ext cx="4726393" cy="212452"/>
        </a:xfrm>
        <a:prstGeom prst="roundRect">
          <a:avLst>
            <a:gd name="adj" fmla="val 10000"/>
          </a:avLst>
        </a:prstGeom>
        <a:solidFill>
          <a:srgbClr val="005847"/>
        </a:solidFill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kern="1200"/>
            <a:t>Need for reminders</a:t>
          </a:r>
          <a:endParaRPr lang="it-IT" sz="1100" b="1" i="0" kern="1200" dirty="0"/>
        </a:p>
      </dsp:txBody>
      <dsp:txXfrm>
        <a:off x="5753915" y="5144052"/>
        <a:ext cx="4713947" cy="200006"/>
      </dsp:txXfrm>
    </dsp:sp>
    <dsp:sp modelId="{531FDD31-672E-4A9F-AD1C-462E627FBABE}">
      <dsp:nvSpPr>
        <dsp:cNvPr id="0" name=""/>
        <dsp:cNvSpPr/>
      </dsp:nvSpPr>
      <dsp:spPr>
        <a:xfrm rot="3907178">
          <a:off x="5460724" y="5301865"/>
          <a:ext cx="403974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403974" y="3270"/>
              </a:lnTo>
            </a:path>
          </a:pathLst>
        </a:custGeom>
        <a:noFill/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52612" y="5295036"/>
        <a:ext cx="20198" cy="20198"/>
      </dsp:txXfrm>
    </dsp:sp>
    <dsp:sp modelId="{0371B552-5775-4D25-A596-B595C90DE6CB}">
      <dsp:nvSpPr>
        <dsp:cNvPr id="0" name=""/>
        <dsp:cNvSpPr/>
      </dsp:nvSpPr>
      <dsp:spPr>
        <a:xfrm>
          <a:off x="5747692" y="5382150"/>
          <a:ext cx="4726393" cy="212452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solidFill>
                <a:srgbClr val="005847"/>
              </a:solidFill>
            </a:rPr>
            <a:t>Videoconferencing option</a:t>
          </a:r>
          <a:endParaRPr lang="it-IT" sz="1100" b="1" i="1" kern="1200" dirty="0">
            <a:solidFill>
              <a:srgbClr val="005847"/>
            </a:solidFill>
          </a:endParaRPr>
        </a:p>
      </dsp:txBody>
      <dsp:txXfrm>
        <a:off x="5753915" y="5388373"/>
        <a:ext cx="4713947" cy="200006"/>
      </dsp:txXfrm>
    </dsp:sp>
    <dsp:sp modelId="{8A1114B5-9A97-49CD-9267-DC7292ECB39B}">
      <dsp:nvSpPr>
        <dsp:cNvPr id="0" name=""/>
        <dsp:cNvSpPr/>
      </dsp:nvSpPr>
      <dsp:spPr>
        <a:xfrm rot="4467012">
          <a:off x="5345708" y="5424025"/>
          <a:ext cx="634007" cy="6541"/>
        </a:xfrm>
        <a:custGeom>
          <a:avLst/>
          <a:gdLst/>
          <a:ahLst/>
          <a:cxnLst/>
          <a:rect l="0" t="0" r="0" b="0"/>
          <a:pathLst>
            <a:path>
              <a:moveTo>
                <a:pt x="0" y="3270"/>
              </a:moveTo>
              <a:lnTo>
                <a:pt x="634007" y="3270"/>
              </a:lnTo>
            </a:path>
          </a:pathLst>
        </a:custGeom>
        <a:noFill/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500" b="1" i="0" kern="1200"/>
        </a:p>
      </dsp:txBody>
      <dsp:txXfrm>
        <a:off x="5646861" y="5411446"/>
        <a:ext cx="31700" cy="31700"/>
      </dsp:txXfrm>
    </dsp:sp>
    <dsp:sp modelId="{F44F19F9-B39B-4B8B-9768-723B5E8DABB2}">
      <dsp:nvSpPr>
        <dsp:cNvPr id="0" name=""/>
        <dsp:cNvSpPr/>
      </dsp:nvSpPr>
      <dsp:spPr>
        <a:xfrm>
          <a:off x="5747692" y="5626470"/>
          <a:ext cx="4726393" cy="212452"/>
        </a:xfrm>
        <a:prstGeom prst="roundRect">
          <a:avLst>
            <a:gd name="adj" fmla="val 10000"/>
          </a:avLst>
        </a:prstGeom>
        <a:noFill/>
        <a:ln w="19050" cap="flat" cmpd="sng" algn="ctr">
          <a:solidFill>
            <a:srgbClr val="0058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1" kern="1200" dirty="0">
              <a:solidFill>
                <a:srgbClr val="005847"/>
              </a:solidFill>
            </a:rPr>
            <a:t>Exit interview / Formal closure</a:t>
          </a:r>
          <a:endParaRPr lang="it-IT" sz="1100" b="1" i="1" kern="1200" dirty="0">
            <a:solidFill>
              <a:srgbClr val="005847"/>
            </a:solidFill>
          </a:endParaRPr>
        </a:p>
      </dsp:txBody>
      <dsp:txXfrm>
        <a:off x="5753915" y="5632693"/>
        <a:ext cx="4713947" cy="200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0C31C-BA72-9BAE-0B90-E03076C741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7697E19-F7DE-4DED-FF41-76F3FCA83A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1D166-1410-6B43-7B5D-70E0BB719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345520-C903-3DBA-E098-6692AA0F2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94346D-6A07-C83D-47AB-7D57ABEB6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9948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FC00F-55C9-E7E4-40CB-749DBE701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5C621-F49C-FF5A-C9DE-A7B20D305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48B355-869D-49C0-A622-A8DC487F3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3AE982-2755-C031-A4BE-8F60CBAF4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9ABE4-FE91-9A11-6A04-321AE739D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4266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EE984-2ADA-A834-917A-3284DB060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0B0FD3-E6EB-2CEE-9E2E-CEE2D6E369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5766D-1F78-AE2E-7936-0644758C3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625789-297C-C3A1-200B-27DB6B5A2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2DE4D0-BC35-173B-7BCA-07C163AAD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7836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CCAA9-9BE5-69F2-C2AE-53F7CAED63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A1294-B4C2-E39D-E123-A7F0852A51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1DF518-01A3-DF71-9DB4-9F42A19CE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93FCA6-A6B3-841B-9D63-73C092C42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E8BC7C-9806-B27E-B9DB-F17663CFA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7A6E37-DCE8-A0E5-3C2F-0A7CFA045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2079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C9E8-1E77-F10F-F0EC-D454356539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50645-37B3-2E6C-2746-B3C1E7C662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F6701-B36A-2C91-350B-E5DF1CDCD1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1F294D-C2C0-2ABB-AAB8-47BF96CE2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5169CA-B597-AE22-9C9C-1D094C2311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30C88A-6274-B6B0-F083-EE9985CA1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6537D-A9CA-8BBB-4A38-476EB8A67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F49897-E0E5-617B-7CC8-B981E2FFB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8714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6CD1B-A088-9705-B90E-B0326E27F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4DE3BE-CD73-42A9-F67E-CF405D778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5FB5D7-1096-44E0-A22C-F7AA0B41E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09DC6-9FCD-4901-3FAD-EBD23A92E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1578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E7D398-63B2-BA5C-AFF2-3A716990C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1B1A8B-BCD0-23D2-8760-A04960C8F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A1BAEE-978C-7522-8C9A-04B120C2C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6911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550D9-F0E8-B4EC-DEC4-0A36BD653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A29276-5F17-D86D-A8C9-79AF733B9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74291B-9416-4E41-5997-5249CEC8A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3820F2-CF47-A481-5136-1102C10E6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9E8045-7C62-2C46-6F42-1DE82CC58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67355-C328-66F7-C4B5-DA68BED7C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1193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C02-7E57-DD24-681E-F435B3450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80E8B5-28D4-90C8-161B-FD408496A9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75658-A153-E6D6-72D4-626F345B6E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8A4FD-683A-1397-C561-9D3E07974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6B272-206C-CF63-F07E-5ACDE23CC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705AB-30BD-5B5F-06A2-47BE044FC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755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544CE-52E8-47C0-435C-C6C598EA0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031E21-9F98-CD59-3EAA-801F2C643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097CA-B764-AEBD-51EE-02139B90A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B595E-4AA9-97A4-5E21-DC526A422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0B1CEB-9A85-1674-2125-7337DE0C7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4347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93A957-86A5-EC65-1FB6-804689AE5B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037A00-57E4-FBA8-DB76-C2656B0DB1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F5E235-CAF3-4083-28DA-05FDA33DC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044CD-8C8D-C853-0BBA-8E8C8A323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62491-119C-11A6-5940-9C8C3BF90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0275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0DDFDD-AAE5-3698-3083-AB5436887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t-I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ADAF69-F731-5963-EFEC-AB56A46E52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F09A51-E5DB-47A5-C046-F4219C232C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015DF0-2DAB-40E9-9F6C-AECAD7624153}" type="datetimeFigureOut">
              <a:rPr lang="it-IT" smtClean="0"/>
              <a:t>12/12/2025</a:t>
            </a:fld>
            <a:endParaRPr 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6CCAA5-C583-9E62-6242-FFB262E792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8241C-A08B-683A-6B61-4B1AA8E25B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9E4719-2DC5-4FC6-9838-719D62F3484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8819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8D6C207-EC91-AE29-14FF-A4CF693C8D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8026871"/>
              </p:ext>
            </p:extLst>
          </p:nvPr>
        </p:nvGraphicFramePr>
        <p:xfrm>
          <a:off x="354012" y="753640"/>
          <a:ext cx="10683876" cy="5846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8604349B-1BE5-18AD-5F01-F14B5DA44DFA}"/>
              </a:ext>
            </a:extLst>
          </p:cNvPr>
          <p:cNvSpPr txBox="1"/>
          <p:nvPr/>
        </p:nvSpPr>
        <p:spPr>
          <a:xfrm>
            <a:off x="3114675" y="190011"/>
            <a:ext cx="2819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Themes</a:t>
            </a:r>
            <a:endParaRPr lang="it-IT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B369F8-6B60-9FA1-521A-607E8B78420D}"/>
              </a:ext>
            </a:extLst>
          </p:cNvPr>
          <p:cNvSpPr txBox="1"/>
          <p:nvPr/>
        </p:nvSpPr>
        <p:spPr>
          <a:xfrm>
            <a:off x="6096000" y="190011"/>
            <a:ext cx="4743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Sub-themes</a:t>
            </a:r>
          </a:p>
          <a:p>
            <a:pPr algn="ctr"/>
            <a:r>
              <a: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Lower-level sub-themes</a:t>
            </a: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AA5B5B-BF7D-7F4C-869F-12AF03510452}"/>
              </a:ext>
            </a:extLst>
          </p:cNvPr>
          <p:cNvSpPr txBox="1"/>
          <p:nvPr/>
        </p:nvSpPr>
        <p:spPr>
          <a:xfrm>
            <a:off x="439737" y="297732"/>
            <a:ext cx="3629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Appendix III. Coding tree</a:t>
            </a:r>
            <a:endParaRPr lang="it-IT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633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178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DI-MEGLIO Antonio</dc:creator>
  <cp:lastModifiedBy>DI-MEGLIO Antonio</cp:lastModifiedBy>
  <cp:revision>3</cp:revision>
  <dcterms:created xsi:type="dcterms:W3CDTF">2025-12-12T17:09:00Z</dcterms:created>
  <dcterms:modified xsi:type="dcterms:W3CDTF">2025-12-12T17:59:06Z</dcterms:modified>
</cp:coreProperties>
</file>