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0"/>
    <p:restoredTop sz="94697"/>
  </p:normalViewPr>
  <p:slideViewPr>
    <p:cSldViewPr snapToGrid="0" snapToObjects="1">
      <p:cViewPr varScale="1">
        <p:scale>
          <a:sx n="85" d="100"/>
          <a:sy n="85" d="100"/>
        </p:scale>
        <p:origin x="134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4B8B0-44EB-AD4F-896B-879F76EE83A4}" type="datetimeFigureOut">
              <a:rPr lang="en-US" smtClean="0"/>
              <a:t>6/24/19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4488A-3EC0-D54E-BC2B-8577501530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7364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4B8B0-44EB-AD4F-896B-879F76EE83A4}" type="datetimeFigureOut">
              <a:rPr lang="en-US" smtClean="0"/>
              <a:t>6/24/19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4488A-3EC0-D54E-BC2B-8577501530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6733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4B8B0-44EB-AD4F-896B-879F76EE83A4}" type="datetimeFigureOut">
              <a:rPr lang="en-US" smtClean="0"/>
              <a:t>6/24/19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4488A-3EC0-D54E-BC2B-8577501530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8640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4B8B0-44EB-AD4F-896B-879F76EE83A4}" type="datetimeFigureOut">
              <a:rPr lang="en-US" smtClean="0"/>
              <a:t>6/24/19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4488A-3EC0-D54E-BC2B-8577501530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3035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4B8B0-44EB-AD4F-896B-879F76EE83A4}" type="datetimeFigureOut">
              <a:rPr lang="en-US" smtClean="0"/>
              <a:t>6/24/19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4488A-3EC0-D54E-BC2B-8577501530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4817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4B8B0-44EB-AD4F-896B-879F76EE83A4}" type="datetimeFigureOut">
              <a:rPr lang="en-US" smtClean="0"/>
              <a:t>6/24/19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4488A-3EC0-D54E-BC2B-8577501530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226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4B8B0-44EB-AD4F-896B-879F76EE83A4}" type="datetimeFigureOut">
              <a:rPr lang="en-US" smtClean="0"/>
              <a:t>6/24/19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4488A-3EC0-D54E-BC2B-8577501530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3744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4B8B0-44EB-AD4F-896B-879F76EE83A4}" type="datetimeFigureOut">
              <a:rPr lang="en-US" smtClean="0"/>
              <a:t>6/24/19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4488A-3EC0-D54E-BC2B-8577501530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180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4B8B0-44EB-AD4F-896B-879F76EE83A4}" type="datetimeFigureOut">
              <a:rPr lang="en-US" smtClean="0"/>
              <a:t>6/24/19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4488A-3EC0-D54E-BC2B-8577501530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23309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4B8B0-44EB-AD4F-896B-879F76EE83A4}" type="datetimeFigureOut">
              <a:rPr lang="en-US" smtClean="0"/>
              <a:t>6/24/19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4488A-3EC0-D54E-BC2B-8577501530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68418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4B8B0-44EB-AD4F-896B-879F76EE83A4}" type="datetimeFigureOut">
              <a:rPr lang="en-US" smtClean="0"/>
              <a:t>6/24/19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4488A-3EC0-D54E-BC2B-8577501530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903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94B8B0-44EB-AD4F-896B-879F76EE83A4}" type="datetimeFigureOut">
              <a:rPr lang="en-US" smtClean="0"/>
              <a:t>6/24/19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74488A-3EC0-D54E-BC2B-8577501530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512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4" Type="http://schemas.openxmlformats.org/officeDocument/2006/relationships/image" Target="../media/image4.emf"/><Relationship Id="rId5" Type="http://schemas.openxmlformats.org/officeDocument/2006/relationships/image" Target="../media/image5.e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1100" y="1803400"/>
            <a:ext cx="7289800" cy="3251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49901" y="269822"/>
            <a:ext cx="17988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latin typeface="Arial" charset="0"/>
                <a:ea typeface="Arial" charset="0"/>
                <a:cs typeface="Arial" charset="0"/>
              </a:rPr>
              <a:t>Supplementary </a:t>
            </a:r>
            <a:r>
              <a:rPr lang="en-US" sz="1200" b="1" dirty="0" smtClean="0">
                <a:latin typeface="Arial" charset="0"/>
                <a:ea typeface="Arial" charset="0"/>
                <a:cs typeface="Arial" charset="0"/>
              </a:rPr>
              <a:t>Data </a:t>
            </a:r>
            <a:r>
              <a:rPr lang="en-US" sz="1200" b="1" dirty="0" smtClean="0">
                <a:latin typeface="Arial" charset="0"/>
                <a:ea typeface="Arial" charset="0"/>
                <a:cs typeface="Arial" charset="0"/>
              </a:rPr>
              <a:t>1</a:t>
            </a:r>
            <a:endParaRPr lang="en-US" sz="1200" b="1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16025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475" y="658943"/>
            <a:ext cx="4051300" cy="23622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3688" y="658943"/>
            <a:ext cx="4051300" cy="23622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475" y="3836858"/>
            <a:ext cx="4051300" cy="23622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3688" y="3836858"/>
            <a:ext cx="4051300" cy="23622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62328" y="112586"/>
            <a:ext cx="17988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Supplementary </a:t>
            </a:r>
            <a:r>
              <a:rPr lang="en-GB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Data 2</a:t>
            </a:r>
            <a:endParaRPr lang="en-GB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7645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</TotalTime>
  <Words>6</Words>
  <Application>Microsoft Macintosh PowerPoint</Application>
  <PresentationFormat>Widescreen</PresentationFormat>
  <Paragraphs>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15.0036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Olumayokun Olajide</dc:creator>
  <cp:lastModifiedBy>Olumayokun Olajide</cp:lastModifiedBy>
  <cp:revision>6</cp:revision>
  <dcterms:created xsi:type="dcterms:W3CDTF">2019-06-12T18:35:57Z</dcterms:created>
  <dcterms:modified xsi:type="dcterms:W3CDTF">2019-06-24T13:01:04Z</dcterms:modified>
</cp:coreProperties>
</file>