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7"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6" d="100"/>
          <a:sy n="36" d="100"/>
        </p:scale>
        <p:origin x="-185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93F7AA-C074-B149-9546-40D4B3F649C8}" type="datetimeFigureOut">
              <a:rPr lang="en-US" smtClean="0"/>
              <a:t>2012-08-24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0E94DC-FFEC-C049-BC86-B8D997E49228}" type="slidenum">
              <a:rPr lang="en-US" smtClean="0"/>
              <a:t>‹#›</a:t>
            </a:fld>
            <a:endParaRPr lang="en-US"/>
          </a:p>
        </p:txBody>
      </p:sp>
    </p:spTree>
    <p:extLst>
      <p:ext uri="{BB962C8B-B14F-4D97-AF65-F5344CB8AC3E}">
        <p14:creationId xmlns:p14="http://schemas.microsoft.com/office/powerpoint/2010/main" val="1711385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Figure 16. </a:t>
            </a:r>
            <a:r>
              <a:rPr lang="en-US" sz="1200" kern="1200" dirty="0" smtClean="0">
                <a:solidFill>
                  <a:schemeClr val="tx1"/>
                </a:solidFill>
                <a:effectLst/>
                <a:latin typeface="+mn-lt"/>
                <a:ea typeface="+mn-ea"/>
                <a:cs typeface="+mn-cs"/>
              </a:rPr>
              <a:t>a) Methane fluxes measured by static chambers at six different tundra types within a wetland complex at Daring Lake, NWT during July and August 2008. Bars are mean fluxes and whiskers are standard errors. b) Net carbon balance expressed as global warming potentials (GWP) for the six tundra types. GWPs are computed for 20 year and 100 year time spans. Results from Hayne (2009). </a:t>
            </a:r>
          </a:p>
          <a:p>
            <a:endParaRPr lang="en-US" dirty="0"/>
          </a:p>
        </p:txBody>
      </p:sp>
      <p:sp>
        <p:nvSpPr>
          <p:cNvPr id="4" name="Slide Number Placeholder 3"/>
          <p:cNvSpPr>
            <a:spLocks noGrp="1"/>
          </p:cNvSpPr>
          <p:nvPr>
            <p:ph type="sldNum" sz="quarter" idx="10"/>
          </p:nvPr>
        </p:nvSpPr>
        <p:spPr/>
        <p:txBody>
          <a:bodyPr/>
          <a:lstStyle/>
          <a:p>
            <a:fld id="{8146AAFB-7487-E042-9740-563D25C5848E}" type="slidenum">
              <a:rPr lang="en-US" smtClean="0">
                <a:solidFill>
                  <a:prstClr val="black"/>
                </a:solidFill>
                <a:latin typeface="Calibri"/>
              </a:rPr>
              <a:pPr/>
              <a:t>1</a:t>
            </a:fld>
            <a:endParaRPr lang="en-US">
              <a:solidFill>
                <a:prstClr val="black"/>
              </a:solidFill>
              <a:latin typeface="Calibri"/>
            </a:endParaRPr>
          </a:p>
        </p:txBody>
      </p:sp>
    </p:spTree>
    <p:extLst>
      <p:ext uri="{BB962C8B-B14F-4D97-AF65-F5344CB8AC3E}">
        <p14:creationId xmlns:p14="http://schemas.microsoft.com/office/powerpoint/2010/main" val="1184808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atin typeface="Arial"/>
            </a:endParaRPr>
          </a:p>
        </p:txBody>
      </p:sp>
      <p:sp>
        <p:nvSpPr>
          <p:cNvPr id="3" name="Rectangle 5"/>
          <p:cNvSpPr>
            <a:spLocks noGrp="1" noChangeArrowheads="1"/>
          </p:cNvSpPr>
          <p:nvPr>
            <p:ph type="ftr" sz="quarter" idx="11"/>
          </p:nvPr>
        </p:nvSpPr>
        <p:spPr>
          <a:ln/>
        </p:spPr>
        <p:txBody>
          <a:bodyPr/>
          <a:lstStyle>
            <a:lvl1pPr>
              <a:defRPr/>
            </a:lvl1pPr>
          </a:lstStyle>
          <a:p>
            <a:endParaRPr lang="en-US">
              <a:latin typeface="Arial"/>
            </a:endParaRPr>
          </a:p>
        </p:txBody>
      </p:sp>
      <p:sp>
        <p:nvSpPr>
          <p:cNvPr id="4" name="Rectangle 6"/>
          <p:cNvSpPr>
            <a:spLocks noGrp="1" noChangeArrowheads="1"/>
          </p:cNvSpPr>
          <p:nvPr>
            <p:ph type="sldNum" sz="quarter" idx="12"/>
          </p:nvPr>
        </p:nvSpPr>
        <p:spPr>
          <a:ln/>
        </p:spPr>
        <p:txBody>
          <a:bodyPr/>
          <a:lstStyle>
            <a:lvl1pPr>
              <a:defRPr/>
            </a:lvl1pPr>
          </a:lstStyle>
          <a:p>
            <a:fld id="{A4E03738-68D4-0949-96D8-51A05D761FF2}" type="slidenum">
              <a:rPr lang="en-CA">
                <a:latin typeface="Arial"/>
              </a:rPr>
              <a:pPr/>
              <a:t>‹#›</a:t>
            </a:fld>
            <a:endParaRPr lang="en-CA">
              <a:latin typeface="Arial"/>
            </a:endParaRPr>
          </a:p>
        </p:txBody>
      </p:sp>
    </p:spTree>
    <p:extLst>
      <p:ext uri="{BB962C8B-B14F-4D97-AF65-F5344CB8AC3E}">
        <p14:creationId xmlns:p14="http://schemas.microsoft.com/office/powerpoint/2010/main" val="3970605914"/>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fontAlgn="base">
              <a:spcBef>
                <a:spcPct val="0"/>
              </a:spcBef>
              <a:spcAft>
                <a:spcPct val="0"/>
              </a:spcAft>
            </a:pPr>
            <a:endParaRPr lang="en-US">
              <a:latin typeface="Arial"/>
              <a:ea typeface="ＭＳ Ｐゴシック" charset="-128"/>
              <a:cs typeface="ＭＳ Ｐゴシック" charset="-128"/>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fontAlgn="base">
              <a:spcBef>
                <a:spcPct val="0"/>
              </a:spcBef>
              <a:spcAft>
                <a:spcPct val="0"/>
              </a:spcAft>
            </a:pPr>
            <a:endParaRPr lang="en-US">
              <a:latin typeface="Arial"/>
              <a:ea typeface="ＭＳ Ｐゴシック" charset="-128"/>
              <a:cs typeface="ＭＳ Ｐゴシック" charset="-128"/>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B95947B1-D873-BE47-88A2-C5859396BCCE}" type="slidenum">
              <a:rPr lang="en-CA">
                <a:latin typeface="Arial"/>
                <a:ea typeface="ＭＳ Ｐゴシック" charset="-128"/>
                <a:cs typeface="ＭＳ Ｐゴシック" charset="-128"/>
              </a:rPr>
              <a:pPr fontAlgn="base">
                <a:spcBef>
                  <a:spcPct val="0"/>
                </a:spcBef>
                <a:spcAft>
                  <a:spcPct val="0"/>
                </a:spcAft>
              </a:pPr>
              <a:t>‹#›</a:t>
            </a:fld>
            <a:endParaRPr lang="en-CA">
              <a:latin typeface="Arial"/>
              <a:ea typeface="ＭＳ Ｐゴシック" charset="-128"/>
              <a:cs typeface="ＭＳ Ｐゴシック" charset="-128"/>
            </a:endParaRPr>
          </a:p>
        </p:txBody>
      </p:sp>
    </p:spTree>
    <p:extLst>
      <p:ext uri="{BB962C8B-B14F-4D97-AF65-F5344CB8AC3E}">
        <p14:creationId xmlns:p14="http://schemas.microsoft.com/office/powerpoint/2010/main" val="164830200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65" charset="0"/>
        </a:defRPr>
      </a:lvl6pPr>
      <a:lvl7pPr marL="914400" algn="ctr" rtl="0" fontAlgn="base">
        <a:spcBef>
          <a:spcPct val="0"/>
        </a:spcBef>
        <a:spcAft>
          <a:spcPct val="0"/>
        </a:spcAft>
        <a:defRPr sz="4400">
          <a:solidFill>
            <a:schemeClr val="tx2"/>
          </a:solidFill>
          <a:latin typeface="Arial" pitchFamily="-65" charset="0"/>
        </a:defRPr>
      </a:lvl7pPr>
      <a:lvl8pPr marL="1371600" algn="ctr" rtl="0" fontAlgn="base">
        <a:spcBef>
          <a:spcPct val="0"/>
        </a:spcBef>
        <a:spcAft>
          <a:spcPct val="0"/>
        </a:spcAft>
        <a:defRPr sz="4400">
          <a:solidFill>
            <a:schemeClr val="tx2"/>
          </a:solidFill>
          <a:latin typeface="Arial" pitchFamily="-65" charset="0"/>
        </a:defRPr>
      </a:lvl8pPr>
      <a:lvl9pPr marL="1828800" algn="ctr" rtl="0" fontAlgn="base">
        <a:spcBef>
          <a:spcPct val="0"/>
        </a:spcBef>
        <a:spcAft>
          <a:spcPct val="0"/>
        </a:spcAft>
        <a:defRPr sz="4400">
          <a:solidFill>
            <a:schemeClr val="tx2"/>
          </a:solidFill>
          <a:latin typeface="Arial"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2338" y="149225"/>
            <a:ext cx="4638675"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3006" y="3187700"/>
            <a:ext cx="463867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665111" y="324558"/>
            <a:ext cx="389913" cy="369332"/>
          </a:xfrm>
          <a:prstGeom prst="rect">
            <a:avLst/>
          </a:prstGeom>
          <a:noFill/>
        </p:spPr>
        <p:txBody>
          <a:bodyPr wrap="none" rtlCol="0">
            <a:spAutoFit/>
          </a:bodyPr>
          <a:lstStyle/>
          <a:p>
            <a:r>
              <a:rPr lang="en-US" dirty="0">
                <a:solidFill>
                  <a:srgbClr val="000000"/>
                </a:solidFill>
                <a:latin typeface="Arial"/>
              </a:rPr>
              <a:t>a)</a:t>
            </a:r>
            <a:endParaRPr lang="en-US" dirty="0">
              <a:solidFill>
                <a:srgbClr val="000000"/>
              </a:solidFill>
              <a:latin typeface="Arial"/>
            </a:endParaRPr>
          </a:p>
        </p:txBody>
      </p:sp>
      <p:sp>
        <p:nvSpPr>
          <p:cNvPr id="3" name="TextBox 2"/>
          <p:cNvSpPr txBox="1"/>
          <p:nvPr/>
        </p:nvSpPr>
        <p:spPr>
          <a:xfrm>
            <a:off x="1665112" y="3344336"/>
            <a:ext cx="418136" cy="369332"/>
          </a:xfrm>
          <a:prstGeom prst="rect">
            <a:avLst/>
          </a:prstGeom>
          <a:noFill/>
        </p:spPr>
        <p:txBody>
          <a:bodyPr wrap="square" rtlCol="0">
            <a:spAutoFit/>
          </a:bodyPr>
          <a:lstStyle/>
          <a:p>
            <a:r>
              <a:rPr lang="en-US" dirty="0">
                <a:solidFill>
                  <a:srgbClr val="000000"/>
                </a:solidFill>
                <a:latin typeface="Arial"/>
              </a:rPr>
              <a:t>b)</a:t>
            </a:r>
            <a:endParaRPr lang="en-US" dirty="0">
              <a:solidFill>
                <a:srgbClr val="000000"/>
              </a:solidFill>
              <a:latin typeface="Arial"/>
            </a:endParaRPr>
          </a:p>
        </p:txBody>
      </p:sp>
    </p:spTree>
    <p:extLst>
      <p:ext uri="{BB962C8B-B14F-4D97-AF65-F5344CB8AC3E}">
        <p14:creationId xmlns:p14="http://schemas.microsoft.com/office/powerpoint/2010/main" val="1208204143"/>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84</Words>
  <Application>Microsoft Macintosh PowerPoint</Application>
  <PresentationFormat>On-screen Show (4:3)</PresentationFormat>
  <Paragraphs>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1_Default Design</vt:lpstr>
      <vt:lpstr>PowerPoint Presentation</vt:lpstr>
    </vt:vector>
  </TitlesOfParts>
  <Company>University of British Columbia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Henry</dc:creator>
  <cp:lastModifiedBy>Greg Henry</cp:lastModifiedBy>
  <cp:revision>1</cp:revision>
  <dcterms:created xsi:type="dcterms:W3CDTF">2012-08-25T05:31:14Z</dcterms:created>
  <dcterms:modified xsi:type="dcterms:W3CDTF">2012-08-25T05:31:35Z</dcterms:modified>
</cp:coreProperties>
</file>