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5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3402B-174F-3441-990E-9575E86569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52AD4-7D57-2647-8834-82ED795EA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3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7F679F-C62B-3D48-A47E-FBC518EBD8AE}" type="slidenum">
              <a:rPr lang="fr-CA">
                <a:solidFill>
                  <a:prstClr val="black"/>
                </a:solidFill>
              </a:rPr>
              <a:pPr/>
              <a:t>1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1157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5716" name="Text Box 2"/>
          <p:cNvSpPr>
            <a:spLocks noGrp="1" noChangeArrowheads="1"/>
          </p:cNvSpPr>
          <p:nvPr>
            <p:ph type="body"/>
          </p:nvPr>
        </p:nvSpPr>
        <p:spPr bwMode="auto">
          <a:noFill/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Figure.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CA" smtClean="0">
                <a:latin typeface="Arial" charset="0"/>
                <a:ea typeface="Arial" charset="0"/>
                <a:cs typeface="Arial" charset="0"/>
              </a:rPr>
              <a:t>Ordination </a:t>
            </a:r>
            <a:r>
              <a:rPr lang="en-CA" smtClean="0">
                <a:latin typeface="Arial" charset="0"/>
                <a:ea typeface="Arial" charset="0"/>
                <a:cs typeface="Arial" charset="0"/>
              </a:rPr>
              <a:t>analysis</a:t>
            </a:r>
            <a:r>
              <a:rPr lang="en-CA" baseline="0" smtClean="0">
                <a:latin typeface="Arial" charset="0"/>
                <a:ea typeface="Arial" charset="0"/>
                <a:cs typeface="Arial" charset="0"/>
              </a:rPr>
              <a:t> (DCA) </a:t>
            </a:r>
            <a:r>
              <a:rPr lang="en-CA" baseline="0" dirty="0" smtClean="0">
                <a:latin typeface="Arial" charset="0"/>
                <a:ea typeface="Arial" charset="0"/>
                <a:cs typeface="Arial" charset="0"/>
              </a:rPr>
              <a:t>of answers to questions regarding local and regional environmental change in three communities in </a:t>
            </a:r>
            <a:r>
              <a:rPr lang="en-CA" baseline="0" dirty="0" smtClean="0">
                <a:latin typeface="Arial" charset="0"/>
                <a:ea typeface="Arial" charset="0"/>
                <a:cs typeface="Arial" charset="0"/>
              </a:rPr>
              <a:t>Nunavik (northern Quebec).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The graph shows the spread of the individuals represented by dots. The closer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dots, the more similar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answers among </a:t>
            </a:r>
            <a:r>
              <a:rPr lang="en-CA" dirty="0" smtClean="0">
                <a:latin typeface="Arial" charset="0"/>
                <a:ea typeface="Arial" charset="0"/>
                <a:cs typeface="Arial" charset="0"/>
              </a:rPr>
              <a:t>individuals.</a:t>
            </a:r>
            <a:endParaRPr lang="en-CA" dirty="0" smtClean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8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2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3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0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8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6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1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20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8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9D44D-81F5-5749-82FE-C72CE4AEF18C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9E507-EF69-2E41-B818-DA6313DA6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4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Oval 2"/>
          <p:cNvSpPr>
            <a:spLocks noChangeArrowheads="1"/>
          </p:cNvSpPr>
          <p:nvPr/>
        </p:nvSpPr>
        <p:spPr bwMode="auto">
          <a:xfrm rot="5400000">
            <a:off x="2881313" y="2168525"/>
            <a:ext cx="4464050" cy="2520950"/>
          </a:xfrm>
          <a:prstGeom prst="ellipse">
            <a:avLst/>
          </a:prstGeom>
          <a:noFill/>
          <a:ln w="2556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4692" name="Oval 4"/>
          <p:cNvSpPr>
            <a:spLocks noChangeArrowheads="1"/>
          </p:cNvSpPr>
          <p:nvPr/>
        </p:nvSpPr>
        <p:spPr bwMode="auto">
          <a:xfrm rot="2580000">
            <a:off x="3482975" y="3259138"/>
            <a:ext cx="1093788" cy="1776412"/>
          </a:xfrm>
          <a:prstGeom prst="ellipse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4693" name="Oval 5"/>
          <p:cNvSpPr>
            <a:spLocks noChangeArrowheads="1"/>
          </p:cNvSpPr>
          <p:nvPr/>
        </p:nvSpPr>
        <p:spPr bwMode="auto">
          <a:xfrm rot="2220000">
            <a:off x="3810000" y="3365500"/>
            <a:ext cx="1219200" cy="1871663"/>
          </a:xfrm>
          <a:prstGeom prst="ellipse">
            <a:avLst/>
          </a:prstGeom>
          <a:noFill/>
          <a:ln w="2556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702458" y="621250"/>
            <a:ext cx="6324600" cy="5961062"/>
            <a:chOff x="668" y="550"/>
            <a:chExt cx="4063" cy="3755"/>
          </a:xfrm>
        </p:grpSpPr>
        <p:pic>
          <p:nvPicPr>
            <p:cNvPr id="114695" name="Picture 7"/>
            <p:cNvPicPr>
              <a:picLocks noChangeAspect="1" noChangeArrowheads="1"/>
            </p:cNvPicPr>
            <p:nvPr/>
          </p:nvPicPr>
          <p:blipFill>
            <a:blip r:embed="rId3"/>
            <a:srcRect r="15497"/>
            <a:stretch>
              <a:fillRect/>
            </a:stretch>
          </p:blipFill>
          <p:spPr bwMode="auto">
            <a:xfrm>
              <a:off x="717" y="550"/>
              <a:ext cx="4014" cy="37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14696" name="Text Box 8"/>
            <p:cNvSpPr txBox="1">
              <a:spLocks noChangeArrowheads="1"/>
            </p:cNvSpPr>
            <p:nvPr/>
          </p:nvSpPr>
          <p:spPr bwMode="auto">
            <a:xfrm>
              <a:off x="1500" y="3929"/>
              <a:ext cx="1021" cy="3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CA" sz="2000">
                  <a:solidFill>
                    <a:srgbClr val="000000"/>
                  </a:solidFill>
                  <a:ea typeface="Arial" charset="0"/>
                  <a:cs typeface="Arial" charset="0"/>
                </a:rPr>
                <a:t>Axis 1 (14%)</a:t>
              </a:r>
            </a:p>
          </p:txBody>
        </p:sp>
        <p:sp>
          <p:nvSpPr>
            <p:cNvPr id="114697" name="Text Box 9"/>
            <p:cNvSpPr txBox="1">
              <a:spLocks noChangeArrowheads="1"/>
            </p:cNvSpPr>
            <p:nvPr/>
          </p:nvSpPr>
          <p:spPr bwMode="auto">
            <a:xfrm rot="-5400000">
              <a:off x="276" y="2250"/>
              <a:ext cx="1010" cy="2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80000"/>
                </a:lnSpc>
                <a:spcBef>
                  <a:spcPts val="50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CA" sz="2000">
                  <a:solidFill>
                    <a:srgbClr val="000000"/>
                  </a:solidFill>
                  <a:ea typeface="Arial" charset="0"/>
                  <a:cs typeface="Arial" charset="0"/>
                </a:rPr>
                <a:t>Axis 2 (11%)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69739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Macintosh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2012-08-25T05:17:37Z</dcterms:created>
  <dcterms:modified xsi:type="dcterms:W3CDTF">2012-08-25T05:18:07Z</dcterms:modified>
</cp:coreProperties>
</file>