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7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A06EA3-49BB-A546-9F96-2B1364059A5D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C44C2-C6AE-E945-93F2-780F006F1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502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 </a:t>
            </a:r>
            <a:r>
              <a:rPr lang="en-US" dirty="0" smtClean="0"/>
              <a:t>4. </a:t>
            </a:r>
            <a:r>
              <a:rPr lang="en-US" dirty="0" smtClean="0"/>
              <a:t>Photos </a:t>
            </a:r>
            <a:r>
              <a:rPr lang="en-US" baseline="0" dirty="0" smtClean="0"/>
              <a:t>showing </a:t>
            </a:r>
            <a:r>
              <a:rPr lang="en-US" baseline="0" dirty="0" smtClean="0"/>
              <a:t>a</a:t>
            </a:r>
            <a:r>
              <a:rPr lang="en-US" baseline="0" dirty="0" smtClean="0"/>
              <a:t>) berry sampling plot and </a:t>
            </a:r>
            <a:r>
              <a:rPr lang="en-US" baseline="0" dirty="0" smtClean="0"/>
              <a:t>b</a:t>
            </a:r>
            <a:r>
              <a:rPr lang="en-US" baseline="0" dirty="0" smtClean="0"/>
              <a:t>) harvested blue berries (</a:t>
            </a:r>
            <a:r>
              <a:rPr lang="en-US" i="1" baseline="0" dirty="0" smtClean="0"/>
              <a:t>Vaccinium uliginosum</a:t>
            </a:r>
            <a:r>
              <a:rPr lang="en-US" baseline="0" dirty="0" smtClean="0"/>
              <a:t>) in the berry production project involving high schools in Arctic communities</a:t>
            </a:r>
            <a:r>
              <a:rPr lang="en-US" baseline="0" dirty="0" smtClean="0"/>
              <a:t>. c) </a:t>
            </a:r>
            <a:r>
              <a:rPr lang="en-US" baseline="0" dirty="0" smtClean="0"/>
              <a:t>Students mounting plant specimens at a plant workshop held in Old Crow, Yukon. In the foreground of the photo are Chelsea Charlie and </a:t>
            </a:r>
            <a:r>
              <a:rPr lang="en-US" baseline="0" dirty="0" err="1" smtClean="0"/>
              <a:t>Liannah</a:t>
            </a:r>
            <a:r>
              <a:rPr lang="en-US" baseline="0" dirty="0" smtClean="0"/>
              <a:t> Charlie-</a:t>
            </a:r>
            <a:r>
              <a:rPr lang="en-US" baseline="0" dirty="0" err="1" smtClean="0"/>
              <a:t>Tizya</a:t>
            </a:r>
            <a:r>
              <a:rPr lang="en-US" baseline="0" smtClean="0"/>
              <a:t> (Photo </a:t>
            </a:r>
            <a:r>
              <a:rPr lang="en-US" baseline="0" dirty="0" smtClean="0"/>
              <a:t>by </a:t>
            </a:r>
            <a:r>
              <a:rPr lang="en-US" baseline="0" smtClean="0"/>
              <a:t>Jill </a:t>
            </a:r>
            <a:r>
              <a:rPr lang="en-US" baseline="0" smtClean="0"/>
              <a:t>Johnstone).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6AAFB-7487-E042-9740-563D25C5848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1E-74F7-2746-BF22-21A4EB7BA02D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CA55-247F-6C4B-9B27-EDB7B094A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267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1E-74F7-2746-BF22-21A4EB7BA02D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CA55-247F-6C4B-9B27-EDB7B094A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007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1E-74F7-2746-BF22-21A4EB7BA02D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CA55-247F-6C4B-9B27-EDB7B094A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519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1E-74F7-2746-BF22-21A4EB7BA02D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CA55-247F-6C4B-9B27-EDB7B094A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688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1E-74F7-2746-BF22-21A4EB7BA02D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CA55-247F-6C4B-9B27-EDB7B094A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225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1E-74F7-2746-BF22-21A4EB7BA02D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CA55-247F-6C4B-9B27-EDB7B094A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050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1E-74F7-2746-BF22-21A4EB7BA02D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CA55-247F-6C4B-9B27-EDB7B094A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688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1E-74F7-2746-BF22-21A4EB7BA02D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CA55-247F-6C4B-9B27-EDB7B094A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974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1E-74F7-2746-BF22-21A4EB7BA02D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CA55-247F-6C4B-9B27-EDB7B094A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927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1E-74F7-2746-BF22-21A4EB7BA02D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CA55-247F-6C4B-9B27-EDB7B094A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525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1E-74F7-2746-BF22-21A4EB7BA02D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CA55-247F-6C4B-9B27-EDB7B094A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2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FA21E-74F7-2746-BF22-21A4EB7BA02D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2CA55-247F-6C4B-9B27-EDB7B094A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72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4" name="Picture 6" descr="DSC_3540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542086" y="387827"/>
            <a:ext cx="4700691" cy="3125840"/>
          </a:xfrm>
          <a:noFill/>
        </p:spPr>
      </p:pic>
      <p:pic>
        <p:nvPicPr>
          <p:cNvPr id="112645" name="Picture 7" descr="WB_PFA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394177"/>
            <a:ext cx="4078111" cy="3058948"/>
          </a:xfrm>
          <a:noFill/>
        </p:spPr>
      </p:pic>
      <p:sp>
        <p:nvSpPr>
          <p:cNvPr id="7" name="TextBox 6"/>
          <p:cNvSpPr txBox="1"/>
          <p:nvPr/>
        </p:nvSpPr>
        <p:spPr>
          <a:xfrm>
            <a:off x="359410" y="24845"/>
            <a:ext cx="527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427538" y="40179"/>
            <a:ext cx="527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9" name="Picture 8" descr="youth pressing plants at workshop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02931" y="3880553"/>
            <a:ext cx="4030133" cy="2659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707445" y="4035778"/>
            <a:ext cx="45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00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</Words>
  <Application>Microsoft Macintosh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British Columbia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Henry</dc:creator>
  <cp:lastModifiedBy>Greg Henry</cp:lastModifiedBy>
  <cp:revision>1</cp:revision>
  <dcterms:created xsi:type="dcterms:W3CDTF">2012-08-25T05:19:48Z</dcterms:created>
  <dcterms:modified xsi:type="dcterms:W3CDTF">2012-08-25T05:20:08Z</dcterms:modified>
</cp:coreProperties>
</file>