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1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D6B68-0802-7A4B-9AFD-26DC08FDACC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BB304-EC9E-5C4A-A767-1930E4F464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81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Figure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6.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Percent changes of aboveground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biomass</a:t>
            </a:r>
            <a:r>
              <a:rPr lang="en-US" baseline="0" dirty="0" smtClean="0">
                <a:ea typeface="ＭＳ Ｐゴシック" charset="-128"/>
                <a:cs typeface="ＭＳ Ｐゴシック" charset="-128"/>
              </a:rPr>
              <a:t> (NDVI)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in mid-summer relative to its baseline value in 2000 for the Porcupine caribou habitat during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1986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and 2005, derived from 1-km resolution AVHRR data. 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A049F20-D2F1-D04F-82E3-91618D5DFE47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270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5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8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10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8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44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8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8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8C68D-EF2E-C34F-B0E4-488B63DF64B2}" type="datetimeFigureOut">
              <a:rPr lang="en-US" smtClean="0"/>
              <a:t>2012-08-24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B0EF9-DBFE-D343-B7F5-713DB43B3F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14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457200" y="774700"/>
            <a:ext cx="7810500" cy="4902200"/>
            <a:chOff x="609600" y="1447800"/>
            <a:chExt cx="6329363" cy="3657600"/>
          </a:xfrm>
        </p:grpSpPr>
        <p:pic>
          <p:nvPicPr>
            <p:cNvPr id="65539" name="Picture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9600" y="1924050"/>
              <a:ext cx="2565400" cy="3009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40" name="Picture 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282950" y="1917700"/>
              <a:ext cx="2578100" cy="302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541" name="Picture 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248400" y="1828800"/>
              <a:ext cx="690563" cy="3276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3" name="TextBox 5"/>
            <p:cNvSpPr txBox="1">
              <a:spLocks noChangeArrowheads="1"/>
            </p:cNvSpPr>
            <p:nvPr/>
          </p:nvSpPr>
          <p:spPr bwMode="auto">
            <a:xfrm>
              <a:off x="990600" y="1447800"/>
              <a:ext cx="838200" cy="331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/>
                <a:t>1986</a:t>
              </a:r>
            </a:p>
          </p:txBody>
        </p:sp>
        <p:sp>
          <p:nvSpPr>
            <p:cNvPr id="65544" name="TextBox 6"/>
            <p:cNvSpPr txBox="1">
              <a:spLocks noChangeArrowheads="1"/>
            </p:cNvSpPr>
            <p:nvPr/>
          </p:nvSpPr>
          <p:spPr bwMode="auto">
            <a:xfrm>
              <a:off x="3886200" y="1447800"/>
              <a:ext cx="762000" cy="331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solidFill>
                    <a:srgbClr val="000000"/>
                  </a:solidFill>
                </a:rPr>
                <a:t>2005</a:t>
              </a:r>
            </a:p>
          </p:txBody>
        </p:sp>
        <p:cxnSp>
          <p:nvCxnSpPr>
            <p:cNvPr id="65545" name="Straight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295400" y="2819400"/>
              <a:ext cx="1524000" cy="13716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5546" name="Straight Connector 9"/>
            <p:cNvCxnSpPr>
              <a:cxnSpLocks noChangeShapeType="1"/>
            </p:cNvCxnSpPr>
            <p:nvPr/>
          </p:nvCxnSpPr>
          <p:spPr bwMode="auto">
            <a:xfrm rot="5400000" flipH="1" flipV="1">
              <a:off x="4038600" y="2819400"/>
              <a:ext cx="1524000" cy="13716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5547" name="TextBox 10"/>
            <p:cNvSpPr txBox="1">
              <a:spLocks noChangeArrowheads="1"/>
            </p:cNvSpPr>
            <p:nvPr/>
          </p:nvSpPr>
          <p:spPr bwMode="auto">
            <a:xfrm>
              <a:off x="1524000" y="2896203"/>
              <a:ext cx="533400" cy="30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bg1"/>
                  </a:solidFill>
                </a:rPr>
                <a:t>AK</a:t>
              </a:r>
            </a:p>
          </p:txBody>
        </p:sp>
        <p:sp>
          <p:nvSpPr>
            <p:cNvPr id="65548" name="TextBox 11"/>
            <p:cNvSpPr txBox="1">
              <a:spLocks noChangeArrowheads="1"/>
            </p:cNvSpPr>
            <p:nvPr/>
          </p:nvSpPr>
          <p:spPr bwMode="auto">
            <a:xfrm>
              <a:off x="1905000" y="4267200"/>
              <a:ext cx="838200" cy="30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FFFFFF"/>
                  </a:solidFill>
                </a:rPr>
                <a:t>Yukon</a:t>
              </a:r>
            </a:p>
          </p:txBody>
        </p:sp>
        <p:sp>
          <p:nvSpPr>
            <p:cNvPr id="65549" name="TextBox 12"/>
            <p:cNvSpPr txBox="1">
              <a:spLocks noChangeArrowheads="1"/>
            </p:cNvSpPr>
            <p:nvPr/>
          </p:nvSpPr>
          <p:spPr bwMode="auto">
            <a:xfrm>
              <a:off x="4152900" y="2896203"/>
              <a:ext cx="533400" cy="30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FFFFFF"/>
                  </a:solidFill>
                </a:rPr>
                <a:t>AK</a:t>
              </a:r>
            </a:p>
          </p:txBody>
        </p:sp>
        <p:sp>
          <p:nvSpPr>
            <p:cNvPr id="65550" name="TextBox 13"/>
            <p:cNvSpPr txBox="1">
              <a:spLocks noChangeArrowheads="1"/>
            </p:cNvSpPr>
            <p:nvPr/>
          </p:nvSpPr>
          <p:spPr bwMode="auto">
            <a:xfrm>
              <a:off x="4648200" y="4267200"/>
              <a:ext cx="838200" cy="30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rgbClr val="FFFFFF"/>
                  </a:solidFill>
                </a:rPr>
                <a:t>Yukon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7281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Macintosh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Henry</dc:creator>
  <cp:lastModifiedBy>Greg Henry</cp:lastModifiedBy>
  <cp:revision>1</cp:revision>
  <dcterms:created xsi:type="dcterms:W3CDTF">2012-08-25T05:22:41Z</dcterms:created>
  <dcterms:modified xsi:type="dcterms:W3CDTF">2012-08-25T05:23:17Z</dcterms:modified>
</cp:coreProperties>
</file>