
<file path=[Content_Types].xml><?xml version="1.0" encoding="utf-8"?>
<Types xmlns="http://schemas.openxmlformats.org/package/2006/content-types">
  <Override PartName="/ppt/slideMasters/slideMaster1.xml" ContentType="application/vnd.openxmlformats-officedocument.presentationml.slideMaster+xml"/>
  <Override PartName="/docProps/core.xml" ContentType="application/vnd.openxmlformats-package.core-properties+xml"/>
  <Override PartName="/ppt/theme/theme2.xml" ContentType="application/vnd.openxmlformats-officedocument.theme+xml"/>
  <Override PartName="/docProps/app.xml" ContentType="application/vnd.openxmlformats-officedocument.extended-properties+xml"/>
  <Override PartName="/ppt/notesMasters/notesMaster1.xml" ContentType="application/vnd.openxmlformats-officedocument.presentationml.notesMaster+xml"/>
  <Default Extension="jpeg" ContentType="image/jpeg"/>
  <Default Extension="xml" ContentType="application/xml"/>
  <Default Extension="bin" ContentType="application/vnd.openxmlformats-officedocument.presentationml.printerSettings"/>
  <Override PartName="/ppt/slides/slide1.xml" ContentType="application/vnd.openxmlformats-officedocument.presentationml.slide+xml"/>
  <Default Extension="png" ContentType="image/png"/>
  <Override PartName="/ppt/presentation.xml" ContentType="application/vnd.openxmlformats-officedocument.presentationml.presentation.main+xml"/>
  <Override PartName="/ppt/tableStyles.xml" ContentType="application/vnd.openxmlformats-officedocument.presentationml.tableStyles+xml"/>
  <Override PartName="/ppt/viewProps.xml" ContentType="application/vnd.openxmlformats-officedocument.presentationml.viewProps+xml"/>
  <Default Extension="rels" ContentType="application/vnd.openxmlformats-package.relationships+xml"/>
  <Override PartName="/ppt/slideLayouts/slideLayout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60" r:id="rId1"/>
  </p:sldMasterIdLst>
  <p:notesMasterIdLst>
    <p:notesMasterId r:id="rId3"/>
  </p:notesMasterIdLst>
  <p:sldIdLst>
    <p:sldId id="258" r:id="rId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extLst>
    <p:ext uri="{E76CE94A-603C-4142-B9EB-6D1370010A27}">
      <p14:discardImageEditData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p14="http://schemas.microsoft.com/office/powerpoint/2010/main" xmlns:p="http://schemas.openxmlformats.org/presentationml/2006/main" xmlns:r="http://schemas.openxmlformats.org/officeDocument/2006/relationships" xmlns:a="http://schemas.openxmlformats.org/drawingml/2006/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94660"/>
  </p:normalViewPr>
  <p:slideViewPr>
    <p:cSldViewPr snapToGrid="0" snapToObjects="1">
      <p:cViewPr varScale="1">
        <p:scale>
          <a:sx n="107" d="100"/>
          <a:sy n="107" d="100"/>
        </p:scale>
        <p:origin x="-928" y="-10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4" Type="http://schemas.openxmlformats.org/officeDocument/2006/relationships/printerSettings" Target="printerSettings/printerSettings1.bin"/><Relationship Id="rId5" Type="http://schemas.openxmlformats.org/officeDocument/2006/relationships/presProps" Target="presProps.xml"/><Relationship Id="rId6" Type="http://schemas.openxmlformats.org/officeDocument/2006/relationships/viewProps" Target="viewProps.xml"/><Relationship Id="rId7" Type="http://schemas.openxmlformats.org/officeDocument/2006/relationships/theme" Target="theme/theme1.xml"/><Relationship Id="rId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B68659C-410E-EC42-B557-061270267362}" type="datetimeFigureOut">
              <a:rPr lang="en-US" smtClean="0"/>
              <a:pPr/>
              <a:t>9/24/12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4833E3-86DB-D44C-8A72-1AFB2F8D7A1E}"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4949365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spcBef>
                <a:spcPct val="0"/>
              </a:spcBef>
            </a:pPr>
            <a:r>
              <a:rPr lang="en-CA" dirty="0" smtClean="0">
                <a:ea typeface="ＭＳ Ｐゴシック" charset="-128"/>
                <a:cs typeface="ＭＳ Ｐゴシック" charset="-128"/>
              </a:rPr>
              <a:t>Supplementary</a:t>
            </a:r>
            <a:r>
              <a:rPr lang="en-CA" baseline="0" dirty="0" smtClean="0">
                <a:ea typeface="ＭＳ Ｐゴシック" charset="-128"/>
                <a:cs typeface="ＭＳ Ｐゴシック" charset="-128"/>
              </a:rPr>
              <a:t> Materials Fig. </a:t>
            </a:r>
            <a:r>
              <a:rPr lang="en-CA" baseline="0" smtClean="0">
                <a:ea typeface="ＭＳ Ｐゴシック" charset="-128"/>
                <a:cs typeface="ＭＳ Ｐゴシック" charset="-128"/>
              </a:rPr>
              <a:t>5  Average </a:t>
            </a:r>
            <a:r>
              <a:rPr lang="en-CA" baseline="0" dirty="0" smtClean="0">
                <a:ea typeface="ＭＳ Ｐゴシック" charset="-128"/>
                <a:cs typeface="ＭＳ Ｐゴシック" charset="-128"/>
              </a:rPr>
              <a:t>effects of experimental warming on plant community attributes and abundance of plant functional groups in tundra ecosystems based on analysis of 61 warming experiments. Bars show the weighted mean effect size (standardized mean difference) based on intercept-only weighted linear mixed models of all studies and sampling years. Error bars show 95% credible intervals. Median per cent change recorded over all studies and years is inset above or below the corresponding bar. The x-axis labels show response variable and number of studies included in the analysis. From Elmendorf et al. (2012a).</a:t>
            </a:r>
            <a:endParaRPr lang="en-CA" dirty="0" smtClean="0">
              <a:ea typeface="ＭＳ Ｐゴシック" charset="-128"/>
              <a:cs typeface="ＭＳ Ｐゴシック" charset="-128"/>
            </a:endParaRPr>
          </a:p>
          <a:p>
            <a:pPr eaLnBrk="1" hangingPunct="1">
              <a:lnSpc>
                <a:spcPct val="90000"/>
              </a:lnSpc>
              <a:spcBef>
                <a:spcPct val="0"/>
              </a:spcBef>
            </a:pPr>
            <a:endParaRPr lang="en-CA" dirty="0" smtClean="0">
              <a:ea typeface="ＭＳ Ｐゴシック" charset="-128"/>
              <a:cs typeface="ＭＳ Ｐゴシック" charset="-128"/>
            </a:endParaRPr>
          </a:p>
          <a:p>
            <a:endParaRPr lang="en-US" dirty="0"/>
          </a:p>
        </p:txBody>
      </p:sp>
      <p:sp>
        <p:nvSpPr>
          <p:cNvPr id="4" name="Slide Number Placeholder 3"/>
          <p:cNvSpPr>
            <a:spLocks noGrp="1"/>
          </p:cNvSpPr>
          <p:nvPr>
            <p:ph type="sldNum" sz="quarter" idx="10"/>
          </p:nvPr>
        </p:nvSpPr>
        <p:spPr/>
        <p:txBody>
          <a:bodyPr/>
          <a:lstStyle/>
          <a:p>
            <a:fld id="{474833E3-86DB-D44C-8A72-1AFB2F8D7A1E}" type="slidenum">
              <a:rPr lang="en-US" smtClean="0"/>
              <a:pPr/>
              <a:t>1</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5254372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en-US">
              <a:latin typeface="Arial"/>
            </a:endParaRPr>
          </a:p>
        </p:txBody>
      </p:sp>
      <p:sp>
        <p:nvSpPr>
          <p:cNvPr id="3" name="Rectangle 5"/>
          <p:cNvSpPr>
            <a:spLocks noGrp="1" noChangeArrowheads="1"/>
          </p:cNvSpPr>
          <p:nvPr>
            <p:ph type="ftr" sz="quarter" idx="11"/>
          </p:nvPr>
        </p:nvSpPr>
        <p:spPr>
          <a:ln/>
        </p:spPr>
        <p:txBody>
          <a:bodyPr/>
          <a:lstStyle>
            <a:lvl1pPr>
              <a:defRPr/>
            </a:lvl1pPr>
          </a:lstStyle>
          <a:p>
            <a:endParaRPr lang="en-US">
              <a:latin typeface="Arial"/>
            </a:endParaRPr>
          </a:p>
        </p:txBody>
      </p:sp>
      <p:sp>
        <p:nvSpPr>
          <p:cNvPr id="4" name="Rectangle 6"/>
          <p:cNvSpPr>
            <a:spLocks noGrp="1" noChangeArrowheads="1"/>
          </p:cNvSpPr>
          <p:nvPr>
            <p:ph type="sldNum" sz="quarter" idx="12"/>
          </p:nvPr>
        </p:nvSpPr>
        <p:spPr>
          <a:ln/>
        </p:spPr>
        <p:txBody>
          <a:bodyPr/>
          <a:lstStyle>
            <a:lvl1pPr>
              <a:defRPr/>
            </a:lvl1pPr>
          </a:lstStyle>
          <a:p>
            <a:fld id="{A4E03738-68D4-0949-96D8-51A05D761FF2}" type="slidenum">
              <a:rPr lang="en-CA">
                <a:latin typeface="Arial"/>
              </a:rPr>
              <a:pPr/>
              <a:t>‹#›</a:t>
            </a:fld>
            <a:endParaRPr lang="en-CA">
              <a:latin typeface="Aria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106595264"/>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CA"/>
              <a:t>Click to edit Master title style</a:t>
            </a:r>
          </a:p>
        </p:txBody>
      </p:sp>
      <p:sp>
        <p:nvSpPr>
          <p:cNvPr id="819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defRPr>
            </a:lvl1pPr>
          </a:lstStyle>
          <a:p>
            <a:pPr fontAlgn="base">
              <a:spcBef>
                <a:spcPct val="0"/>
              </a:spcBef>
              <a:spcAft>
                <a:spcPct val="0"/>
              </a:spcAft>
            </a:pPr>
            <a:endParaRPr lang="en-US">
              <a:latin typeface="Arial"/>
              <a:ea typeface="ＭＳ Ｐゴシック" charset="-128"/>
              <a:cs typeface="ＭＳ Ｐゴシック" charset="-128"/>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defRPr>
            </a:lvl1pPr>
          </a:lstStyle>
          <a:p>
            <a:pPr fontAlgn="base">
              <a:spcBef>
                <a:spcPct val="0"/>
              </a:spcBef>
              <a:spcAft>
                <a:spcPct val="0"/>
              </a:spcAft>
            </a:pPr>
            <a:endParaRPr lang="en-US">
              <a:latin typeface="Arial"/>
              <a:ea typeface="ＭＳ Ｐゴシック" charset="-128"/>
              <a:cs typeface="ＭＳ Ｐゴシック" charset="-128"/>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pPr fontAlgn="base">
              <a:spcBef>
                <a:spcPct val="0"/>
              </a:spcBef>
              <a:spcAft>
                <a:spcPct val="0"/>
              </a:spcAft>
            </a:pPr>
            <a:fld id="{B95947B1-D873-BE47-88A2-C5859396BCCE}" type="slidenum">
              <a:rPr lang="en-CA">
                <a:latin typeface="Arial"/>
                <a:ea typeface="ＭＳ Ｐゴシック" charset="-128"/>
                <a:cs typeface="ＭＳ Ｐゴシック" charset="-128"/>
              </a:rPr>
              <a:pPr fontAlgn="base">
                <a:spcBef>
                  <a:spcPct val="0"/>
                </a:spcBef>
                <a:spcAft>
                  <a:spcPct val="0"/>
                </a:spcAft>
              </a:pPr>
              <a:t>‹#›</a:t>
            </a:fld>
            <a:endParaRPr lang="en-CA">
              <a:latin typeface="Arial"/>
              <a:ea typeface="ＭＳ Ｐゴシック" charset="-128"/>
              <a:cs typeface="ＭＳ Ｐゴシック" charset="-128"/>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930443306"/>
      </p:ext>
    </p:extLst>
  </p:cSld>
  <p:clrMap bg1="lt1" tx1="dk1" bg2="lt2" tx2="dk2" accent1="accent1" accent2="accent2" accent3="accent3" accent4="accent4" accent5="accent5" accent6="accent6" hlink="hlink" folHlink="folHlink"/>
  <p:sldLayoutIdLst>
    <p:sldLayoutId id="2147483661" r:id="rId1"/>
  </p:sldLayoutIdLst>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Arial" pitchFamily="-65"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pitchFamily="-65"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pitchFamily="-65"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pitchFamily="-65"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pitchFamily="-65" charset="0"/>
        </a:defRPr>
      </a:lvl6pPr>
      <a:lvl7pPr marL="914400" algn="ctr" rtl="0" fontAlgn="base">
        <a:spcBef>
          <a:spcPct val="0"/>
        </a:spcBef>
        <a:spcAft>
          <a:spcPct val="0"/>
        </a:spcAft>
        <a:defRPr sz="4400">
          <a:solidFill>
            <a:schemeClr val="tx2"/>
          </a:solidFill>
          <a:latin typeface="Arial" pitchFamily="-65" charset="0"/>
        </a:defRPr>
      </a:lvl7pPr>
      <a:lvl8pPr marL="1371600" algn="ctr" rtl="0" fontAlgn="base">
        <a:spcBef>
          <a:spcPct val="0"/>
        </a:spcBef>
        <a:spcAft>
          <a:spcPct val="0"/>
        </a:spcAft>
        <a:defRPr sz="4400">
          <a:solidFill>
            <a:schemeClr val="tx2"/>
          </a:solidFill>
          <a:latin typeface="Arial" pitchFamily="-65" charset="0"/>
        </a:defRPr>
      </a:lvl8pPr>
      <a:lvl9pPr marL="1828800" algn="ctr" rtl="0" fontAlgn="base">
        <a:spcBef>
          <a:spcPct val="0"/>
        </a:spcBef>
        <a:spcAft>
          <a:spcPct val="0"/>
        </a:spcAft>
        <a:defRPr sz="4400">
          <a:solidFill>
            <a:schemeClr val="tx2"/>
          </a:solidFill>
          <a:latin typeface="Arial" pitchFamily="-65"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itchFamily="-65"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65"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65"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65" charset="-128"/>
        </a:defRPr>
      </a:lvl5pPr>
      <a:lvl6pPr marL="2514600" indent="-228600" algn="l" rtl="0" fontAlgn="base">
        <a:spcBef>
          <a:spcPct val="20000"/>
        </a:spcBef>
        <a:spcAft>
          <a:spcPct val="0"/>
        </a:spcAft>
        <a:buChar char="»"/>
        <a:defRPr sz="2000">
          <a:solidFill>
            <a:schemeClr val="tx1"/>
          </a:solidFill>
          <a:latin typeface="+mn-lt"/>
          <a:ea typeface="ＭＳ Ｐゴシック" pitchFamily="-65"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65"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65"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65"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63319" y="1270061"/>
            <a:ext cx="9066716" cy="3873439"/>
          </a:xfrm>
          <a:prstGeom prst="rect">
            <a:avLst/>
          </a:prstGeom>
        </p:spPr>
      </p:pic>
      <p:sp>
        <p:nvSpPr>
          <p:cNvPr id="3" name="Rectangle 2"/>
          <p:cNvSpPr/>
          <p:nvPr/>
        </p:nvSpPr>
        <p:spPr>
          <a:xfrm>
            <a:off x="727552" y="1270061"/>
            <a:ext cx="410074" cy="31751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727552" y="1270061"/>
            <a:ext cx="410074" cy="3175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146289133"/>
      </p:ext>
    </p:extLst>
  </p:cSld>
  <p:clrMapOvr>
    <a:masterClrMapping/>
  </p:clrMapOvr>
</p:sld>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27</TotalTime>
  <Words>113</Words>
  <Application>Microsoft Macintosh PowerPoint</Application>
  <PresentationFormat>On-screen Show (4:3)</PresentationFormat>
  <Paragraphs>2</Paragraphs>
  <Slides>1</Slides>
  <Notes>1</Notes>
  <HiddenSlides>0</HiddenSlides>
  <MMClips>0</MMClips>
  <ScaleCrop>false</ScaleCrop>
  <HeadingPairs>
    <vt:vector size="4" baseType="variant">
      <vt:variant>
        <vt:lpstr>Design Template</vt:lpstr>
      </vt:variant>
      <vt:variant>
        <vt:i4>1</vt:i4>
      </vt:variant>
      <vt:variant>
        <vt:lpstr>Slide Titles</vt:lpstr>
      </vt:variant>
      <vt:variant>
        <vt:i4>1</vt:i4>
      </vt:variant>
    </vt:vector>
  </HeadingPairs>
  <TitlesOfParts>
    <vt:vector size="2" baseType="lpstr">
      <vt:lpstr>1_Default Design</vt:lpstr>
      <vt:lpstr>Slide 1</vt:lpstr>
    </vt:vector>
  </TitlesOfParts>
  <Manager/>
  <Company>University of British Columbia</Company>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Greg Henry</dc:creator>
  <cp:keywords/>
  <dc:description/>
  <cp:lastModifiedBy>Greg Henry</cp:lastModifiedBy>
  <cp:revision>5</cp:revision>
  <dcterms:created xsi:type="dcterms:W3CDTF">2012-09-24T21:28:17Z</dcterms:created>
  <dcterms:modified xsi:type="dcterms:W3CDTF">2012-09-24T21:29:19Z</dcterms:modified>
  <cp:category/>
</cp:coreProperties>
</file>