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6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8659C-410E-EC42-B557-06127026736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833E3-86DB-D44C-8A72-1AFB2F8D7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3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CA" dirty="0" smtClean="0">
                <a:ea typeface="ＭＳ Ｐゴシック" charset="-128"/>
                <a:cs typeface="ＭＳ Ｐゴシック" charset="-128"/>
              </a:rPr>
              <a:t>Figure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10.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Effects of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experimental warming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on abundance of plant functional groups in tundra ecosystems based on meta-analysis of 61 warming experiments.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Based on Elmendorf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et al. </a:t>
            </a:r>
            <a:r>
              <a:rPr lang="en-CA" baseline="0" dirty="0" smtClean="0">
                <a:ea typeface="ＭＳ Ｐゴシック" charset="-128"/>
                <a:cs typeface="ＭＳ Ｐゴシック" charset="-128"/>
              </a:rPr>
              <a:t>(2011a).</a:t>
            </a:r>
            <a:endParaRPr lang="en-CA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CA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9E026AE-A1FA-AD41-AA5F-2C8537020BC0}" type="slidenum">
              <a:rPr lang="en-CA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CA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03738-68D4-0949-96D8-51A05D761FF2}" type="slidenum">
              <a:rPr lang="en-CA">
                <a:latin typeface="Arial"/>
              </a:rPr>
              <a:pPr/>
              <a:t>‹#›</a:t>
            </a:fld>
            <a:endParaRPr lang="en-CA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659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947B1-D873-BE47-88A2-C5859396BCCE}" type="slidenum">
              <a:rPr lang="en-CA">
                <a:latin typeface="Arial"/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>
              <a:latin typeface="Arial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044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68313" y="578556"/>
            <a:ext cx="8252354" cy="5602112"/>
            <a:chOff x="468313" y="1412875"/>
            <a:chExt cx="7724775" cy="5329238"/>
          </a:xfrm>
        </p:grpSpPr>
        <p:pic>
          <p:nvPicPr>
            <p:cNvPr id="8294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8313" y="1484313"/>
              <a:ext cx="7724775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948" name="TextBox 13"/>
            <p:cNvSpPr txBox="1">
              <a:spLocks noChangeArrowheads="1"/>
            </p:cNvSpPr>
            <p:nvPr/>
          </p:nvSpPr>
          <p:spPr bwMode="auto">
            <a:xfrm>
              <a:off x="1506538" y="1412875"/>
              <a:ext cx="431800" cy="614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3600">
                  <a:solidFill>
                    <a:prstClr val="black"/>
                  </a:solidFill>
                  <a:latin typeface="Arial"/>
                  <a:ea typeface="ＭＳ Ｐゴシック" charset="-128"/>
                  <a:cs typeface="ＭＳ Ｐゴシック" charset="-128"/>
                </a:rPr>
                <a:t>*</a:t>
              </a:r>
            </a:p>
          </p:txBody>
        </p:sp>
        <p:sp>
          <p:nvSpPr>
            <p:cNvPr id="82949" name="TextBox 14"/>
            <p:cNvSpPr txBox="1">
              <a:spLocks noChangeArrowheads="1"/>
            </p:cNvSpPr>
            <p:nvPr/>
          </p:nvSpPr>
          <p:spPr bwMode="auto">
            <a:xfrm>
              <a:off x="1846263" y="1895475"/>
              <a:ext cx="215900" cy="1141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3600">
                  <a:solidFill>
                    <a:prstClr val="black"/>
                  </a:solidFill>
                  <a:latin typeface="Arial"/>
                  <a:ea typeface="ＭＳ Ｐゴシック" charset="-128"/>
                  <a:cs typeface="ＭＳ Ｐゴシック" charset="-128"/>
                </a:rPr>
                <a:t>*</a:t>
              </a:r>
            </a:p>
          </p:txBody>
        </p:sp>
        <p:sp>
          <p:nvSpPr>
            <p:cNvPr id="82950" name="TextBox 16"/>
            <p:cNvSpPr txBox="1">
              <a:spLocks noChangeArrowheads="1"/>
            </p:cNvSpPr>
            <p:nvPr/>
          </p:nvSpPr>
          <p:spPr bwMode="auto">
            <a:xfrm>
              <a:off x="6691313" y="4424363"/>
              <a:ext cx="431800" cy="614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3600">
                  <a:solidFill>
                    <a:prstClr val="black"/>
                  </a:solidFill>
                  <a:latin typeface="Arial"/>
                  <a:ea typeface="ＭＳ Ｐゴシック" charset="-128"/>
                  <a:cs typeface="ＭＳ Ｐゴシック" charset="-128"/>
                </a:rPr>
                <a:t>*</a:t>
              </a:r>
            </a:p>
          </p:txBody>
        </p:sp>
        <p:sp>
          <p:nvSpPr>
            <p:cNvPr id="82951" name="TextBox 17"/>
            <p:cNvSpPr txBox="1">
              <a:spLocks noChangeArrowheads="1"/>
            </p:cNvSpPr>
            <p:nvPr/>
          </p:nvSpPr>
          <p:spPr bwMode="auto">
            <a:xfrm>
              <a:off x="7024688" y="4284663"/>
              <a:ext cx="431800" cy="614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3600">
                  <a:solidFill>
                    <a:prstClr val="black"/>
                  </a:solidFill>
                  <a:latin typeface="Arial"/>
                  <a:ea typeface="ＭＳ Ｐゴシック" charset="-128"/>
                  <a:cs typeface="ＭＳ Ｐゴシック" charset="-128"/>
                </a:rPr>
                <a:t>*</a:t>
              </a:r>
            </a:p>
          </p:txBody>
        </p:sp>
        <p:sp>
          <p:nvSpPr>
            <p:cNvPr id="82952" name="TextBox 18"/>
            <p:cNvSpPr txBox="1">
              <a:spLocks noChangeArrowheads="1"/>
            </p:cNvSpPr>
            <p:nvPr/>
          </p:nvSpPr>
          <p:spPr bwMode="auto">
            <a:xfrm>
              <a:off x="7372350" y="4560888"/>
              <a:ext cx="431800" cy="614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3600">
                  <a:solidFill>
                    <a:prstClr val="black"/>
                  </a:solidFill>
                  <a:latin typeface="Arial"/>
                  <a:ea typeface="ＭＳ Ｐゴシック" charset="-128"/>
                  <a:cs typeface="ＭＳ Ｐゴシック" charset="-128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520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Macintosh PowerPoint</Application>
  <PresentationFormat>On-screen Show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1_Default Design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2012-08-25T05:26:55Z</dcterms:created>
  <dcterms:modified xsi:type="dcterms:W3CDTF">2012-08-25T05:27:30Z</dcterms:modified>
</cp:coreProperties>
</file>