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7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23569-4F95-F148-9498-CBF2E3296F01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AB9F1-6BDA-664A-B682-91C0B75F04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16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11.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Bacterial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phylotype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richness (A) and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phylogenetic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diversity (B) in Arctic soils as compared with soils from a wide range of other biomes. Diversity indices were calculated using random selections of 1000 sequences per soil sample. The number of sampled sites is indicated above the columns.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Chu et al.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(2010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6AAFB-7487-E042-9740-563D25C5848E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03738-68D4-0949-96D8-51A05D761FF2}" type="slidenum">
              <a:rPr lang="en-CA">
                <a:latin typeface="Arial"/>
              </a:rPr>
              <a:pPr/>
              <a:t>‹#›</a:t>
            </a:fld>
            <a:endParaRPr lang="en-CA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565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5947B1-D873-BE47-88A2-C5859396BCCE}" type="slidenum">
              <a:rPr lang="en-CA">
                <a:latin typeface="Arial"/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>
              <a:latin typeface="Arial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450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5661" y="1030422"/>
            <a:ext cx="5960659" cy="436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0175075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1_Default Design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2012-08-25T05:27:51Z</dcterms:created>
  <dcterms:modified xsi:type="dcterms:W3CDTF">2012-08-25T05:28:22Z</dcterms:modified>
</cp:coreProperties>
</file>