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8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817957-489D-6047-98E2-1C1222C82E49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F9171E-F31E-314F-9666-3514B7E70F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36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</a:t>
            </a:r>
            <a:r>
              <a:rPr lang="en-US" baseline="0" dirty="0" smtClean="0"/>
              <a:t> </a:t>
            </a:r>
            <a:r>
              <a:rPr lang="en-US" baseline="0" dirty="0" smtClean="0"/>
              <a:t>14.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Interannual variation in growing season (DOY135-243) net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ecosystem production (N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EP) for mixed upland tundra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DL_m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and sedge fen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DL_f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at Daring Lake, NWT.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6AAFB-7487-E042-9740-563D25C5848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2848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E03738-68D4-0949-96D8-51A05D761FF2}" type="slidenum">
              <a:rPr lang="en-CA">
                <a:latin typeface="Arial"/>
              </a:rPr>
              <a:pPr/>
              <a:t>‹#›</a:t>
            </a:fld>
            <a:endParaRPr lang="en-CA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3195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95947B1-D873-BE47-88A2-C5859396BCCE}" type="slidenum">
              <a:rPr lang="en-CA">
                <a:latin typeface="Arial"/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CA">
              <a:latin typeface="Arial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4767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282" y="1165225"/>
            <a:ext cx="5372100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5237571"/>
      </p:ext>
    </p:extLst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Macintosh PowerPoint</Application>
  <PresentationFormat>On-screen Show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1_Default Design</vt:lpstr>
      <vt:lpstr>PowerPoint Presentation</vt:lpstr>
    </vt:vector>
  </TitlesOfParts>
  <Company>University of British Columbia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 Henry</dc:creator>
  <cp:lastModifiedBy>Greg Henry</cp:lastModifiedBy>
  <cp:revision>1</cp:revision>
  <dcterms:created xsi:type="dcterms:W3CDTF">2012-08-25T05:29:48Z</dcterms:created>
  <dcterms:modified xsi:type="dcterms:W3CDTF">2012-08-25T05:30:10Z</dcterms:modified>
</cp:coreProperties>
</file>