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9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19F8F-2BD9-C542-BE63-1031FDE3D125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D3C43-EC7D-DD4D-965B-8640BB8796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854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Figure </a:t>
            </a:r>
            <a:r>
              <a:rPr lang="en-US" dirty="0" smtClean="0"/>
              <a:t>15.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Growing season C fluxes from tundra communities at Daring Lake, NWT measured by flow-through chamber system. Bars are seasonal means and whiskers are standard errors of the mean. Net ecosystem exchange measured with a clear chamber and ecosystem respiration measured with an opaque chamber. Gross ecosystem productivity was the difference between NEE and ER.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Comparisons among sites for each flux were made with ANOVA and bars with the same letter are not significantly different (P&lt;0.05). From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Dagg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Lafleur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(2011).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6AAFB-7487-E042-9740-563D25C5848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02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20EA-474A-5146-ABA8-EF1936610A3A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6588-FC1D-E44A-AD32-6621A9D7F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777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20EA-474A-5146-ABA8-EF1936610A3A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6588-FC1D-E44A-AD32-6621A9D7F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6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20EA-474A-5146-ABA8-EF1936610A3A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6588-FC1D-E44A-AD32-6621A9D7F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18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20EA-474A-5146-ABA8-EF1936610A3A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6588-FC1D-E44A-AD32-6621A9D7F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2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20EA-474A-5146-ABA8-EF1936610A3A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6588-FC1D-E44A-AD32-6621A9D7F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64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20EA-474A-5146-ABA8-EF1936610A3A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6588-FC1D-E44A-AD32-6621A9D7F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02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20EA-474A-5146-ABA8-EF1936610A3A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6588-FC1D-E44A-AD32-6621A9D7F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21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20EA-474A-5146-ABA8-EF1936610A3A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6588-FC1D-E44A-AD32-6621A9D7F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115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20EA-474A-5146-ABA8-EF1936610A3A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6588-FC1D-E44A-AD32-6621A9D7F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31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20EA-474A-5146-ABA8-EF1936610A3A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6588-FC1D-E44A-AD32-6621A9D7F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150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420EA-474A-5146-ABA8-EF1936610A3A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56588-FC1D-E44A-AD32-6621A9D7F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596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420EA-474A-5146-ABA8-EF1936610A3A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56588-FC1D-E44A-AD32-6621A9D7F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321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805" y="1554163"/>
            <a:ext cx="5486400" cy="366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6590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Macintosh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British Columbia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Henry</dc:creator>
  <cp:lastModifiedBy>Greg Henry</cp:lastModifiedBy>
  <cp:revision>1</cp:revision>
  <dcterms:created xsi:type="dcterms:W3CDTF">2012-08-25T05:30:21Z</dcterms:created>
  <dcterms:modified xsi:type="dcterms:W3CDTF">2012-08-25T05:30:53Z</dcterms:modified>
</cp:coreProperties>
</file>