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324" y="247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29B5D-499B-421A-9471-62F0D01A98E0}" type="datetimeFigureOut">
              <a:rPr lang="en-GB" smtClean="0"/>
              <a:t>28/07/2014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04F3D-2F17-41AD-923D-D383FE44A0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84288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29B5D-499B-421A-9471-62F0D01A98E0}" type="datetimeFigureOut">
              <a:rPr lang="en-GB" smtClean="0"/>
              <a:t>28/07/2014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04F3D-2F17-41AD-923D-D383FE44A0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83792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29B5D-499B-421A-9471-62F0D01A98E0}" type="datetimeFigureOut">
              <a:rPr lang="en-GB" smtClean="0"/>
              <a:t>28/07/2014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04F3D-2F17-41AD-923D-D383FE44A0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8488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29B5D-499B-421A-9471-62F0D01A98E0}" type="datetimeFigureOut">
              <a:rPr lang="en-GB" smtClean="0"/>
              <a:t>28/07/2014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04F3D-2F17-41AD-923D-D383FE44A0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90986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29B5D-499B-421A-9471-62F0D01A98E0}" type="datetimeFigureOut">
              <a:rPr lang="en-GB" smtClean="0"/>
              <a:t>28/07/2014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04F3D-2F17-41AD-923D-D383FE44A0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64566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29B5D-499B-421A-9471-62F0D01A98E0}" type="datetimeFigureOut">
              <a:rPr lang="en-GB" smtClean="0"/>
              <a:t>28/07/2014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04F3D-2F17-41AD-923D-D383FE44A0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4078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29B5D-499B-421A-9471-62F0D01A98E0}" type="datetimeFigureOut">
              <a:rPr lang="en-GB" smtClean="0"/>
              <a:t>28/07/2014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04F3D-2F17-41AD-923D-D383FE44A0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71256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29B5D-499B-421A-9471-62F0D01A98E0}" type="datetimeFigureOut">
              <a:rPr lang="en-GB" smtClean="0"/>
              <a:t>28/07/2014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04F3D-2F17-41AD-923D-D383FE44A0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2018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29B5D-499B-421A-9471-62F0D01A98E0}" type="datetimeFigureOut">
              <a:rPr lang="en-GB" smtClean="0"/>
              <a:t>28/07/2014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04F3D-2F17-41AD-923D-D383FE44A0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13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29B5D-499B-421A-9471-62F0D01A98E0}" type="datetimeFigureOut">
              <a:rPr lang="en-GB" smtClean="0"/>
              <a:t>28/07/2014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04F3D-2F17-41AD-923D-D383FE44A0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29416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29B5D-499B-421A-9471-62F0D01A98E0}" type="datetimeFigureOut">
              <a:rPr lang="en-GB" smtClean="0"/>
              <a:t>28/07/2014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04F3D-2F17-41AD-923D-D383FE44A0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8452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529B5D-499B-421A-9471-62F0D01A98E0}" type="datetimeFigureOut">
              <a:rPr lang="en-GB" smtClean="0"/>
              <a:t>28/07/2014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504F3D-2F17-41AD-923D-D383FE44A0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9017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8640" y="7668344"/>
            <a:ext cx="4800600" cy="364199"/>
          </a:xfrm>
        </p:spPr>
        <p:txBody>
          <a:bodyPr>
            <a:normAutofit/>
          </a:bodyPr>
          <a:lstStyle/>
          <a:p>
            <a:pPr algn="l"/>
            <a:r>
              <a:rPr lang="en-GB" sz="1200" dirty="0" smtClean="0">
                <a:solidFill>
                  <a:schemeClr val="tx1"/>
                </a:solidFill>
              </a:rPr>
              <a:t>Supplementary Figure 2: Distribution of impacts under HadGEM1</a:t>
            </a:r>
            <a:endParaRPr lang="en-GB" sz="1200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40" y="971600"/>
            <a:ext cx="6480000" cy="639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809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8640" y="7668344"/>
            <a:ext cx="4800600" cy="364199"/>
          </a:xfrm>
        </p:spPr>
        <p:txBody>
          <a:bodyPr>
            <a:normAutofit/>
          </a:bodyPr>
          <a:lstStyle/>
          <a:p>
            <a:pPr algn="l"/>
            <a:r>
              <a:rPr lang="en-GB" sz="1200" dirty="0" smtClean="0">
                <a:solidFill>
                  <a:schemeClr val="tx1"/>
                </a:solidFill>
              </a:rPr>
              <a:t>Supplementary Figure 3: Distribution of impacts under ECHAM5</a:t>
            </a:r>
            <a:endParaRPr lang="en-GB" sz="1200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32" y="1201267"/>
            <a:ext cx="6480000" cy="639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411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8640" y="7668344"/>
            <a:ext cx="4800600" cy="364199"/>
          </a:xfrm>
        </p:spPr>
        <p:txBody>
          <a:bodyPr>
            <a:normAutofit/>
          </a:bodyPr>
          <a:lstStyle/>
          <a:p>
            <a:pPr algn="l"/>
            <a:r>
              <a:rPr lang="en-GB" sz="1200" dirty="0" smtClean="0">
                <a:solidFill>
                  <a:schemeClr val="tx1"/>
                </a:solidFill>
              </a:rPr>
              <a:t>Supplementary Figure 4: Distribution of impacts under CGCM3.1 (T47)</a:t>
            </a:r>
            <a:endParaRPr lang="en-GB" sz="1200" dirty="0">
              <a:solidFill>
                <a:schemeClr val="tx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648" y="1206600"/>
            <a:ext cx="6480000" cy="639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638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8640" y="7668344"/>
            <a:ext cx="4800600" cy="364199"/>
          </a:xfrm>
        </p:spPr>
        <p:txBody>
          <a:bodyPr>
            <a:normAutofit/>
          </a:bodyPr>
          <a:lstStyle/>
          <a:p>
            <a:pPr algn="l"/>
            <a:r>
              <a:rPr lang="en-GB" sz="1200" dirty="0" smtClean="0">
                <a:solidFill>
                  <a:schemeClr val="tx1"/>
                </a:solidFill>
              </a:rPr>
              <a:t>Supplementary Figure 5: Distribution of impacts under CCSM3</a:t>
            </a:r>
            <a:endParaRPr lang="en-GB" sz="1200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40" y="683569"/>
            <a:ext cx="6480000" cy="639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595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8640" y="7668344"/>
            <a:ext cx="4800600" cy="364199"/>
          </a:xfrm>
        </p:spPr>
        <p:txBody>
          <a:bodyPr>
            <a:normAutofit/>
          </a:bodyPr>
          <a:lstStyle/>
          <a:p>
            <a:pPr algn="l"/>
            <a:r>
              <a:rPr lang="en-GB" sz="1200" dirty="0" smtClean="0">
                <a:solidFill>
                  <a:schemeClr val="tx1"/>
                </a:solidFill>
              </a:rPr>
              <a:t>Supplementary Figure 6: Distribution of impacts under IPSL-CM4</a:t>
            </a:r>
            <a:endParaRPr lang="en-GB" sz="1200" dirty="0">
              <a:solidFill>
                <a:schemeClr val="tx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648" y="1186062"/>
            <a:ext cx="6480000" cy="639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364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8640" y="7668344"/>
            <a:ext cx="4800600" cy="364199"/>
          </a:xfrm>
        </p:spPr>
        <p:txBody>
          <a:bodyPr>
            <a:normAutofit/>
          </a:bodyPr>
          <a:lstStyle/>
          <a:p>
            <a:pPr algn="l"/>
            <a:r>
              <a:rPr lang="en-GB" sz="1200" dirty="0" smtClean="0">
                <a:solidFill>
                  <a:schemeClr val="tx1"/>
                </a:solidFill>
              </a:rPr>
              <a:t>Supplementary Figure 7: Distribution of impacts under CSIRO MK3.0</a:t>
            </a:r>
            <a:endParaRPr lang="en-GB" sz="1200" dirty="0">
              <a:solidFill>
                <a:schemeClr val="tx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648" y="1259632"/>
            <a:ext cx="6480000" cy="639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364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58</Words>
  <Application>Microsoft Office PowerPoint</Application>
  <PresentationFormat>On-screen Show (4:3)</PresentationFormat>
  <Paragraphs>6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Nigel</dc:creator>
  <cp:lastModifiedBy>Nigel</cp:lastModifiedBy>
  <cp:revision>2</cp:revision>
  <dcterms:created xsi:type="dcterms:W3CDTF">2014-07-28T15:02:58Z</dcterms:created>
  <dcterms:modified xsi:type="dcterms:W3CDTF">2014-07-28T15:09:14Z</dcterms:modified>
</cp:coreProperties>
</file>