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2238" y="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B3A4-B2DB-4707-A975-1639A6189623}" type="datetimeFigureOut">
              <a:rPr lang="zh-CN" altLang="en-US" smtClean="0"/>
              <a:t>2025/5/2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B473E-2CB6-4545-928C-216E6D09A6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2607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B3A4-B2DB-4707-A975-1639A6189623}" type="datetimeFigureOut">
              <a:rPr lang="zh-CN" altLang="en-US" smtClean="0"/>
              <a:t>2025/5/2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B473E-2CB6-4545-928C-216E6D09A6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6701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B3A4-B2DB-4707-A975-1639A6189623}" type="datetimeFigureOut">
              <a:rPr lang="zh-CN" altLang="en-US" smtClean="0"/>
              <a:t>2025/5/2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B473E-2CB6-4545-928C-216E6D09A6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1245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B3A4-B2DB-4707-A975-1639A6189623}" type="datetimeFigureOut">
              <a:rPr lang="zh-CN" altLang="en-US" smtClean="0"/>
              <a:t>2025/5/2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B473E-2CB6-4545-928C-216E6D09A6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6877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B3A4-B2DB-4707-A975-1639A6189623}" type="datetimeFigureOut">
              <a:rPr lang="zh-CN" altLang="en-US" smtClean="0"/>
              <a:t>2025/5/2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B473E-2CB6-4545-928C-216E6D09A6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8705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B3A4-B2DB-4707-A975-1639A6189623}" type="datetimeFigureOut">
              <a:rPr lang="zh-CN" altLang="en-US" smtClean="0"/>
              <a:t>2025/5/2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B473E-2CB6-4545-928C-216E6D09A6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97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B3A4-B2DB-4707-A975-1639A6189623}" type="datetimeFigureOut">
              <a:rPr lang="zh-CN" altLang="en-US" smtClean="0"/>
              <a:t>2025/5/2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B473E-2CB6-4545-928C-216E6D09A6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7230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B3A4-B2DB-4707-A975-1639A6189623}" type="datetimeFigureOut">
              <a:rPr lang="zh-CN" altLang="en-US" smtClean="0"/>
              <a:t>2025/5/2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B473E-2CB6-4545-928C-216E6D09A6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8007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B3A4-B2DB-4707-A975-1639A6189623}" type="datetimeFigureOut">
              <a:rPr lang="zh-CN" altLang="en-US" smtClean="0"/>
              <a:t>2025/5/2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B473E-2CB6-4545-928C-216E6D09A6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8700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B3A4-B2DB-4707-A975-1639A6189623}" type="datetimeFigureOut">
              <a:rPr lang="zh-CN" altLang="en-US" smtClean="0"/>
              <a:t>2025/5/2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B473E-2CB6-4545-928C-216E6D09A6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3427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B3A4-B2DB-4707-A975-1639A6189623}" type="datetimeFigureOut">
              <a:rPr lang="zh-CN" altLang="en-US" smtClean="0"/>
              <a:t>2025/5/2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B473E-2CB6-4545-928C-216E6D09A6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6468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FFB3A4-B2DB-4707-A975-1639A6189623}" type="datetimeFigureOut">
              <a:rPr lang="zh-CN" altLang="en-US" smtClean="0"/>
              <a:t>2025/5/2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9B473E-2CB6-4545-928C-216E6D09A6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1714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FDC07F69-5C81-8814-CE7A-8CD51906D6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663" y="3852862"/>
            <a:ext cx="2936558" cy="3095559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398DDA1D-4F3B-F670-F26A-157825196C9E}"/>
              </a:ext>
            </a:extLst>
          </p:cNvPr>
          <p:cNvSpPr txBox="1"/>
          <p:nvPr/>
        </p:nvSpPr>
        <p:spPr>
          <a:xfrm>
            <a:off x="2882312" y="3246120"/>
            <a:ext cx="1093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S1</a:t>
            </a:r>
            <a:endParaRPr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0772F6B-C39A-6C21-6ADC-68326E48D438}"/>
              </a:ext>
            </a:extLst>
          </p:cNvPr>
          <p:cNvSpPr txBox="1"/>
          <p:nvPr/>
        </p:nvSpPr>
        <p:spPr>
          <a:xfrm>
            <a:off x="1022056" y="6948421"/>
            <a:ext cx="4813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Figure S1. Relative expression of BMI1, EOMES, EZH2, and SPOCD1 in HCC tumor tissues compared to adjacent normal tissues.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2829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主题​​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26</Words>
  <Application>Microsoft Office PowerPoint</Application>
  <PresentationFormat>A4 纸张(210x297 毫米)</PresentationFormat>
  <Paragraphs>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sci</dc:creator>
  <cp:lastModifiedBy>sci</cp:lastModifiedBy>
  <cp:revision>1</cp:revision>
  <dcterms:created xsi:type="dcterms:W3CDTF">2025-05-02T13:10:04Z</dcterms:created>
  <dcterms:modified xsi:type="dcterms:W3CDTF">2025-05-02T13:20:51Z</dcterms:modified>
</cp:coreProperties>
</file>