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81A300B-6A41-A6CD-48D3-88AAB6B9D9F7}" name="Samantha Abel" initials="SA" userId="0c92283bb3abe627" providerId="Windows Live"/>
  <p188:author id="{806453AD-5566-1F39-88ED-62E5FB25326D}" name="Karolina Fedorowicz" initials="KF" userId="S::Karolina@lovelivegraphics.com::c4b80673-2bca-40ca-b37c-91c76d3d2ed0" providerId="AD"/>
  <p188:author id="{4462DBD6-99E8-7D9D-0492-838C87F807B6}" name="Cramond, Fala" initials="CF" userId="S::fala.cramond@syneoshealth.com::c567799a-d64b-4c22-af16-e55a33a62bf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BDCE"/>
    <a:srgbClr val="FFCB08"/>
    <a:srgbClr val="EE3696"/>
    <a:srgbClr val="FFFFFF"/>
    <a:srgbClr val="A6CE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1992" y="120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e, Chiara" userId="f374c26e-1d9f-4d5b-8532-7688d453840e" providerId="ADAL" clId="{F26689BD-AE96-423E-A04E-12F075205B20}"/>
    <pc:docChg chg="custSel modSld">
      <pc:chgData name="Lee, Chiara" userId="f374c26e-1d9f-4d5b-8532-7688d453840e" providerId="ADAL" clId="{F26689BD-AE96-423E-A04E-12F075205B20}" dt="2023-06-27T15:12:08.444" v="3"/>
      <pc:docMkLst>
        <pc:docMk/>
      </pc:docMkLst>
      <pc:sldChg chg="delSp mod delCm modCm">
        <pc:chgData name="Lee, Chiara" userId="f374c26e-1d9f-4d5b-8532-7688d453840e" providerId="ADAL" clId="{F26689BD-AE96-423E-A04E-12F075205B20}" dt="2023-06-27T15:12:08.444" v="3"/>
        <pc:sldMkLst>
          <pc:docMk/>
          <pc:sldMk cId="2714811935" sldId="264"/>
        </pc:sldMkLst>
        <pc:picChg chg="del">
          <ac:chgData name="Lee, Chiara" userId="f374c26e-1d9f-4d5b-8532-7688d453840e" providerId="ADAL" clId="{F26689BD-AE96-423E-A04E-12F075205B20}" dt="2023-06-27T15:12:05.994" v="0" actId="478"/>
          <ac:picMkLst>
            <pc:docMk/>
            <pc:sldMk cId="2714811935" sldId="264"/>
            <ac:picMk id="5" creationId="{C7C90541-4F18-1065-4823-07C364E81275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Lee, Chiara" userId="f374c26e-1d9f-4d5b-8532-7688d453840e" providerId="ADAL" clId="{F26689BD-AE96-423E-A04E-12F075205B20}" dt="2023-06-27T15:12:07.596" v="2"/>
              <pc2:cmMkLst xmlns:pc2="http://schemas.microsoft.com/office/powerpoint/2019/9/main/command">
                <pc:docMk/>
                <pc:sldMk cId="2714811935" sldId="264"/>
                <pc2:cmMk id="{C39F4E25-4662-4059-BE80-536DCA85F7C4}"/>
              </pc2:cmMkLst>
            </pc226:cmChg>
            <pc226:cmChg xmlns:pc226="http://schemas.microsoft.com/office/powerpoint/2022/06/main/command" chg="del">
              <pc226:chgData name="Lee, Chiara" userId="f374c26e-1d9f-4d5b-8532-7688d453840e" providerId="ADAL" clId="{F26689BD-AE96-423E-A04E-12F075205B20}" dt="2023-06-27T15:12:08.444" v="3"/>
              <pc2:cmMkLst xmlns:pc2="http://schemas.microsoft.com/office/powerpoint/2019/9/main/command">
                <pc:docMk/>
                <pc:sldMk cId="2714811935" sldId="264"/>
                <pc2:cmMk id="{1248189E-8A4E-4458-AAA3-51CD5647ED88}"/>
              </pc2:cmMkLst>
            </pc226:cmChg>
          </p:ext>
        </pc:ext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C6896-58B2-4FE3-B56E-AF83779E90F3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699F07-DF6E-4EC4-A21F-96CEDB6155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18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E1AD8-ED85-4026-A588-15003AD29E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BDD4CE-5208-4E60-B343-0C04B549EA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FB404-F96E-4942-A43E-B045C6A91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D261-3DD5-4A9D-A510-A5B4C458CA41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EF822-061C-4F59-86E6-79DE63399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AAEC6-E770-46CE-A39A-820FABA57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CFEDE-665F-4AA7-A233-BD22F369A4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501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A7AB9-CC15-4520-859A-858A6E2B6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8ABC3-1EBF-4BB3-83C7-3F780CF8E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A05FBD-6107-4053-B25C-8FFCB4185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D261-3DD5-4A9D-A510-A5B4C458CA41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306A7-3BC2-489E-96B6-2D8FB2AB7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702558-18FF-44A9-B981-898E66D01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CFEDE-665F-4AA7-A233-BD22F369A4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423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ED2E4-F7A4-4116-93C6-6CA0F60D1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379B12-F937-4A66-AEED-A3EDFACB7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E0E8D-B4AE-4996-835B-50E3B1279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D261-3DD5-4A9D-A510-A5B4C458CA41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C6093-BC03-4274-B9C8-526CC50E0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4A444-E936-49B6-A0CA-A2A90F0DE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CFEDE-665F-4AA7-A233-BD22F369A4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1387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B31A7-8FFF-4E38-8F79-20CAB1CD9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3BEE7-BC96-4550-96D3-06E5D82918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E6F2EF-CDD2-4E88-B45E-ECF254EF9D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B8EDF7-517F-46F3-BED0-18387109D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D261-3DD5-4A9D-A510-A5B4C458CA41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53003F-4C15-4122-9A2C-193C9802D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AC5561-8B50-4753-91E9-E60DB66CA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CFEDE-665F-4AA7-A233-BD22F369A4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7454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A8D32-7BFC-47BB-B2B8-C543E8835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6A289D-B128-4B82-917B-4FC99CBD0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669440-EECF-46DD-B8B8-3C8EF2ACFD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F11353-69EE-4C46-B2A7-35B02D1498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1FBBE3-3D92-4738-880E-1037DE6E19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243832-7859-470F-A2BF-B9CB292AC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D261-3DD5-4A9D-A510-A5B4C458CA41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AB748A-5E9E-4BD2-B0C2-2556A0194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3326DF-F826-41E5-9FA1-191C33172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CFEDE-665F-4AA7-A233-BD22F369A4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750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EAEC5-AB03-4914-80C4-A353EE68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4E0E18-1CBB-41A9-B1C6-2D526FD44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D261-3DD5-4A9D-A510-A5B4C458CA41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ED60E-9D8B-41C6-A374-15CD8DB85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6F1BCF-9F20-4786-A7AF-A9C8EB72C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CFEDE-665F-4AA7-A233-BD22F369A4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062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A25131-1F4A-4FD3-B146-4A7DAAD41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D261-3DD5-4A9D-A510-A5B4C458CA41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0137E-BB9E-4A0A-B142-E8C78040D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BA3D7C-4B2C-4BB4-9808-9E97F80B7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CFEDE-665F-4AA7-A233-BD22F369A4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35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180C2-2448-4E89-B16E-8B87DF338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71229-A302-4A1E-9701-211070326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EE194-BB1C-482F-85DA-149912AF93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0F875B-5447-47DF-BF4F-BE59AD1AE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D261-3DD5-4A9D-A510-A5B4C458CA41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F49A6E-1228-4574-B6D5-03819C754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A8E6A6-324D-4307-8B6B-E6DE9605C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CFEDE-665F-4AA7-A233-BD22F369A4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283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DF6CA-EB50-4451-86E6-9C3EB380C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9ABF0E-202A-468C-878B-3F51E07335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CCCCE-67E6-4EB6-8CBF-7BCA89386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438828-F6B9-4C19-8E05-8DA58921A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D261-3DD5-4A9D-A510-A5B4C458CA41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966FF9-5072-4AE8-9268-7A08B7D9B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F19CC2-FA71-42AD-B216-9CB34FA1B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CFEDE-665F-4AA7-A233-BD22F369A4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916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84D14-9D75-4488-B00F-B378A1147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591919-220F-4EA3-8462-40F533D023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704A4-5BC9-4654-B1E0-8BFC60505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D261-3DD5-4A9D-A510-A5B4C458CA41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BCF5A-9635-47D4-AD47-9AD40C1ED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78994-3B97-4972-A902-ADEAE4E7A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CFEDE-665F-4AA7-A233-BD22F369A4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729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57765E-4ED3-4844-902A-4A5539891A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DF164A-495E-4E54-8E52-C095D12A6A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81AAF-5D56-4320-8D13-CC06C9C2C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D261-3DD5-4A9D-A510-A5B4C458CA41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6D7E6-7B67-4E6E-B4BD-7C0CC0D51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E50B8-F011-439C-A124-157482C04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CFEDE-665F-4AA7-A233-BD22F369A4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241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99E18-F52E-427A-9B19-CA047FC3D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F4335-2F91-4B2A-BDED-6F07EFEAE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C8EA4-75CE-438A-81B0-F08F867F26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1D261-3DD5-4A9D-A510-A5B4C458CA41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9268F-F7A0-4A32-9699-4F17998763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75154-69AC-427B-8A6F-62874E3A36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CFEDE-665F-4AA7-A233-BD22F369A4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998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Cyan lines">
            <a:extLst>
              <a:ext uri="{FF2B5EF4-FFF2-40B4-BE49-F238E27FC236}">
                <a16:creationId xmlns:a16="http://schemas.microsoft.com/office/drawing/2014/main" id="{A13DE8BA-F497-0867-1FD1-FAACA46CD1B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4035" y="1246173"/>
            <a:ext cx="3096000" cy="4464000"/>
          </a:xfrm>
          <a:prstGeom prst="rect">
            <a:avLst/>
          </a:prstGeom>
        </p:spPr>
      </p:pic>
      <p:grpSp>
        <p:nvGrpSpPr>
          <p:cNvPr id="102" name="Ovals">
            <a:extLst>
              <a:ext uri="{FF2B5EF4-FFF2-40B4-BE49-F238E27FC236}">
                <a16:creationId xmlns:a16="http://schemas.microsoft.com/office/drawing/2014/main" id="{7CF26F24-659A-0D79-DD6A-8A8350BF2BB4}"/>
              </a:ext>
            </a:extLst>
          </p:cNvPr>
          <p:cNvGrpSpPr/>
          <p:nvPr/>
        </p:nvGrpSpPr>
        <p:grpSpPr>
          <a:xfrm>
            <a:off x="3062891" y="2970686"/>
            <a:ext cx="2966602" cy="2283715"/>
            <a:chOff x="7583777" y="2891603"/>
            <a:chExt cx="2966602" cy="2283715"/>
          </a:xfrm>
        </p:grpSpPr>
        <p:sp>
          <p:nvSpPr>
            <p:cNvPr id="75" name="Freeform 39">
              <a:extLst>
                <a:ext uri="{FF2B5EF4-FFF2-40B4-BE49-F238E27FC236}">
                  <a16:creationId xmlns:a16="http://schemas.microsoft.com/office/drawing/2014/main" id="{CA1549A1-360A-B677-E297-589F8F9A4D7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447023" y="5061189"/>
              <a:ext cx="90000" cy="90000"/>
            </a:xfrm>
            <a:prstGeom prst="ellipse">
              <a:avLst/>
            </a:prstGeom>
            <a:solidFill>
              <a:srgbClr val="1CBDCE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39">
              <a:extLst>
                <a:ext uri="{FF2B5EF4-FFF2-40B4-BE49-F238E27FC236}">
                  <a16:creationId xmlns:a16="http://schemas.microsoft.com/office/drawing/2014/main" id="{130A111C-CB79-0AA2-27CA-E61274E8A24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460379" y="5061189"/>
              <a:ext cx="90000" cy="90000"/>
            </a:xfrm>
            <a:prstGeom prst="ellipse">
              <a:avLst/>
            </a:prstGeom>
            <a:solidFill>
              <a:srgbClr val="EE3696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39">
              <a:extLst>
                <a:ext uri="{FF2B5EF4-FFF2-40B4-BE49-F238E27FC236}">
                  <a16:creationId xmlns:a16="http://schemas.microsoft.com/office/drawing/2014/main" id="{C6B6E1FF-917C-60F9-6E63-87D1C758A9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992998" y="5061189"/>
              <a:ext cx="90000" cy="90000"/>
            </a:xfrm>
            <a:prstGeom prst="ellipse">
              <a:avLst/>
            </a:prstGeom>
            <a:solidFill>
              <a:srgbClr val="1CBDCE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39">
              <a:extLst>
                <a:ext uri="{FF2B5EF4-FFF2-40B4-BE49-F238E27FC236}">
                  <a16:creationId xmlns:a16="http://schemas.microsoft.com/office/drawing/2014/main" id="{614BED9E-19D8-5DC9-D51E-5E5881DD2EA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006354" y="5061189"/>
              <a:ext cx="90000" cy="90000"/>
            </a:xfrm>
            <a:prstGeom prst="ellipse">
              <a:avLst/>
            </a:prstGeom>
            <a:solidFill>
              <a:srgbClr val="EE3696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39">
              <a:extLst>
                <a:ext uri="{FF2B5EF4-FFF2-40B4-BE49-F238E27FC236}">
                  <a16:creationId xmlns:a16="http://schemas.microsoft.com/office/drawing/2014/main" id="{2E849107-83E5-CC58-28D7-C1E694E0B80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183373" y="5061189"/>
              <a:ext cx="90000" cy="90000"/>
            </a:xfrm>
            <a:prstGeom prst="ellipse">
              <a:avLst/>
            </a:prstGeom>
            <a:solidFill>
              <a:srgbClr val="1CBDCE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39">
              <a:extLst>
                <a:ext uri="{FF2B5EF4-FFF2-40B4-BE49-F238E27FC236}">
                  <a16:creationId xmlns:a16="http://schemas.microsoft.com/office/drawing/2014/main" id="{1991348E-C76D-562E-729F-46CE8F1F312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190379" y="5061189"/>
              <a:ext cx="90000" cy="90000"/>
            </a:xfrm>
            <a:prstGeom prst="ellipse">
              <a:avLst/>
            </a:prstGeom>
            <a:solidFill>
              <a:srgbClr val="EE3696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39">
              <a:extLst>
                <a:ext uri="{FF2B5EF4-FFF2-40B4-BE49-F238E27FC236}">
                  <a16:creationId xmlns:a16="http://schemas.microsoft.com/office/drawing/2014/main" id="{9A597263-CBC1-5327-50B6-75E15A61AFE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371571" y="5009839"/>
              <a:ext cx="90000" cy="90000"/>
            </a:xfrm>
            <a:prstGeom prst="ellipse">
              <a:avLst/>
            </a:prstGeom>
            <a:solidFill>
              <a:srgbClr val="1CBDCE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39">
              <a:extLst>
                <a:ext uri="{FF2B5EF4-FFF2-40B4-BE49-F238E27FC236}">
                  <a16:creationId xmlns:a16="http://schemas.microsoft.com/office/drawing/2014/main" id="{4888419D-913F-E53C-EAA7-8AC6231FE31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378577" y="5009839"/>
              <a:ext cx="90000" cy="90000"/>
            </a:xfrm>
            <a:prstGeom prst="ellipse">
              <a:avLst/>
            </a:prstGeom>
            <a:solidFill>
              <a:srgbClr val="EE3696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39">
              <a:extLst>
                <a:ext uri="{FF2B5EF4-FFF2-40B4-BE49-F238E27FC236}">
                  <a16:creationId xmlns:a16="http://schemas.microsoft.com/office/drawing/2014/main" id="{D48FCE6F-7997-2BFB-677E-BF0E8571F4B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12479" y="4968253"/>
              <a:ext cx="90000" cy="90000"/>
            </a:xfrm>
            <a:prstGeom prst="ellipse">
              <a:avLst/>
            </a:prstGeom>
            <a:solidFill>
              <a:srgbClr val="1CBDCE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39">
              <a:extLst>
                <a:ext uri="{FF2B5EF4-FFF2-40B4-BE49-F238E27FC236}">
                  <a16:creationId xmlns:a16="http://schemas.microsoft.com/office/drawing/2014/main" id="{344D5334-3DCA-E157-5D94-58BFA706939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09960" y="4952378"/>
              <a:ext cx="90000" cy="90000"/>
            </a:xfrm>
            <a:prstGeom prst="ellipse">
              <a:avLst/>
            </a:prstGeom>
            <a:solidFill>
              <a:srgbClr val="EE3696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39">
              <a:extLst>
                <a:ext uri="{FF2B5EF4-FFF2-40B4-BE49-F238E27FC236}">
                  <a16:creationId xmlns:a16="http://schemas.microsoft.com/office/drawing/2014/main" id="{1CA22852-6BCD-F58B-A83D-91BE915A831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69763" y="4897853"/>
              <a:ext cx="90000" cy="90000"/>
            </a:xfrm>
            <a:prstGeom prst="ellipse">
              <a:avLst/>
            </a:prstGeom>
            <a:solidFill>
              <a:srgbClr val="1CBDCE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39">
              <a:extLst>
                <a:ext uri="{FF2B5EF4-FFF2-40B4-BE49-F238E27FC236}">
                  <a16:creationId xmlns:a16="http://schemas.microsoft.com/office/drawing/2014/main" id="{F1B8C807-2E05-7CC3-99D9-FA4BE3CD07F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67244" y="4888328"/>
              <a:ext cx="90000" cy="90000"/>
            </a:xfrm>
            <a:prstGeom prst="ellipse">
              <a:avLst/>
            </a:prstGeom>
            <a:solidFill>
              <a:srgbClr val="EE3696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39">
              <a:extLst>
                <a:ext uri="{FF2B5EF4-FFF2-40B4-BE49-F238E27FC236}">
                  <a16:creationId xmlns:a16="http://schemas.microsoft.com/office/drawing/2014/main" id="{282C878C-B385-9146-87B3-231C4AAB77E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838599" y="4728755"/>
              <a:ext cx="90000" cy="90000"/>
            </a:xfrm>
            <a:prstGeom prst="ellipse">
              <a:avLst/>
            </a:prstGeom>
            <a:solidFill>
              <a:srgbClr val="1CBDCE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39">
              <a:extLst>
                <a:ext uri="{FF2B5EF4-FFF2-40B4-BE49-F238E27FC236}">
                  <a16:creationId xmlns:a16="http://schemas.microsoft.com/office/drawing/2014/main" id="{A2C8AA74-D57C-94A6-D974-AA3D3B62772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839255" y="4735105"/>
              <a:ext cx="90000" cy="90000"/>
            </a:xfrm>
            <a:prstGeom prst="ellipse">
              <a:avLst/>
            </a:prstGeom>
            <a:solidFill>
              <a:srgbClr val="EE3696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39">
              <a:extLst>
                <a:ext uri="{FF2B5EF4-FFF2-40B4-BE49-F238E27FC236}">
                  <a16:creationId xmlns:a16="http://schemas.microsoft.com/office/drawing/2014/main" id="{9A4C96B2-2754-335A-2D1C-9BC06A6BBBF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67617" y="4561631"/>
              <a:ext cx="90000" cy="90000"/>
            </a:xfrm>
            <a:prstGeom prst="ellipse">
              <a:avLst/>
            </a:prstGeom>
            <a:solidFill>
              <a:srgbClr val="1CBDCE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39">
              <a:extLst>
                <a:ext uri="{FF2B5EF4-FFF2-40B4-BE49-F238E27FC236}">
                  <a16:creationId xmlns:a16="http://schemas.microsoft.com/office/drawing/2014/main" id="{3081161F-3C3C-B0E5-13BB-4B74D916BB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71448" y="4574331"/>
              <a:ext cx="90000" cy="90000"/>
            </a:xfrm>
            <a:prstGeom prst="ellipse">
              <a:avLst/>
            </a:prstGeom>
            <a:solidFill>
              <a:srgbClr val="EE3696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39">
              <a:extLst>
                <a:ext uri="{FF2B5EF4-FFF2-40B4-BE49-F238E27FC236}">
                  <a16:creationId xmlns:a16="http://schemas.microsoft.com/office/drawing/2014/main" id="{7FF25947-78F9-7BD6-5808-354640B9797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99366" y="4301802"/>
              <a:ext cx="90000" cy="90000"/>
            </a:xfrm>
            <a:prstGeom prst="ellipse">
              <a:avLst/>
            </a:prstGeom>
            <a:solidFill>
              <a:srgbClr val="1CBDCE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39">
              <a:extLst>
                <a:ext uri="{FF2B5EF4-FFF2-40B4-BE49-F238E27FC236}">
                  <a16:creationId xmlns:a16="http://schemas.microsoft.com/office/drawing/2014/main" id="{E8C40409-EE34-798E-D0D7-F2F34515D2C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108" y="4266180"/>
              <a:ext cx="90000" cy="90000"/>
            </a:xfrm>
            <a:prstGeom prst="ellipse">
              <a:avLst/>
            </a:prstGeom>
            <a:solidFill>
              <a:srgbClr val="EE3696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39">
              <a:extLst>
                <a:ext uri="{FF2B5EF4-FFF2-40B4-BE49-F238E27FC236}">
                  <a16:creationId xmlns:a16="http://schemas.microsoft.com/office/drawing/2014/main" id="{E704FFE5-4267-A0C3-8CEA-764FE60A051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66525" y="4129916"/>
              <a:ext cx="90000" cy="90000"/>
            </a:xfrm>
            <a:prstGeom prst="ellipse">
              <a:avLst/>
            </a:prstGeom>
            <a:solidFill>
              <a:srgbClr val="1CBDCE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39">
              <a:extLst>
                <a:ext uri="{FF2B5EF4-FFF2-40B4-BE49-F238E27FC236}">
                  <a16:creationId xmlns:a16="http://schemas.microsoft.com/office/drawing/2014/main" id="{35DB0BE9-D254-3645-781E-671DABC9244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66525" y="4067079"/>
              <a:ext cx="90000" cy="90000"/>
            </a:xfrm>
            <a:prstGeom prst="ellipse">
              <a:avLst/>
            </a:prstGeom>
            <a:solidFill>
              <a:srgbClr val="EE3696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39">
              <a:extLst>
                <a:ext uri="{FF2B5EF4-FFF2-40B4-BE49-F238E27FC236}">
                  <a16:creationId xmlns:a16="http://schemas.microsoft.com/office/drawing/2014/main" id="{AB51C671-10CB-3DD0-E421-181BAC80FD4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30524" y="3771487"/>
              <a:ext cx="90000" cy="90000"/>
            </a:xfrm>
            <a:prstGeom prst="ellipse">
              <a:avLst/>
            </a:prstGeom>
            <a:solidFill>
              <a:srgbClr val="1CBDCE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39">
              <a:extLst>
                <a:ext uri="{FF2B5EF4-FFF2-40B4-BE49-F238E27FC236}">
                  <a16:creationId xmlns:a16="http://schemas.microsoft.com/office/drawing/2014/main" id="{94F38E71-9ABD-B2CB-2666-F42E838712B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38958" y="3615475"/>
              <a:ext cx="90000" cy="90000"/>
            </a:xfrm>
            <a:prstGeom prst="ellipse">
              <a:avLst/>
            </a:prstGeom>
            <a:solidFill>
              <a:srgbClr val="EE3696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39">
              <a:extLst>
                <a:ext uri="{FF2B5EF4-FFF2-40B4-BE49-F238E27FC236}">
                  <a16:creationId xmlns:a16="http://schemas.microsoft.com/office/drawing/2014/main" id="{79B10BBB-7379-3411-5CF8-B45BD012EC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05558" y="2891603"/>
              <a:ext cx="90000" cy="90000"/>
            </a:xfrm>
            <a:prstGeom prst="ellipse">
              <a:avLst/>
            </a:prstGeom>
            <a:solidFill>
              <a:srgbClr val="1CBDCE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39">
              <a:extLst>
                <a:ext uri="{FF2B5EF4-FFF2-40B4-BE49-F238E27FC236}">
                  <a16:creationId xmlns:a16="http://schemas.microsoft.com/office/drawing/2014/main" id="{0491C3ED-64F7-041B-661A-8E2F700239D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11391" y="2905184"/>
              <a:ext cx="90000" cy="90000"/>
            </a:xfrm>
            <a:prstGeom prst="ellipse">
              <a:avLst/>
            </a:prstGeom>
            <a:solidFill>
              <a:srgbClr val="EE3696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39">
              <a:extLst>
                <a:ext uri="{FF2B5EF4-FFF2-40B4-BE49-F238E27FC236}">
                  <a16:creationId xmlns:a16="http://schemas.microsoft.com/office/drawing/2014/main" id="{A0C8C11A-F4A1-BC60-B634-B22DC7E1F83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594691" y="4785628"/>
              <a:ext cx="90000" cy="90000"/>
            </a:xfrm>
            <a:prstGeom prst="ellipse">
              <a:avLst/>
            </a:prstGeom>
            <a:solidFill>
              <a:srgbClr val="1CBDCE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39">
              <a:extLst>
                <a:ext uri="{FF2B5EF4-FFF2-40B4-BE49-F238E27FC236}">
                  <a16:creationId xmlns:a16="http://schemas.microsoft.com/office/drawing/2014/main" id="{A09F7FEA-A83B-29FB-010D-E6253EFCE58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589973" y="4642772"/>
              <a:ext cx="90000" cy="90000"/>
            </a:xfrm>
            <a:prstGeom prst="ellipse">
              <a:avLst/>
            </a:prstGeom>
            <a:solidFill>
              <a:srgbClr val="EE3696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39">
              <a:extLst>
                <a:ext uri="{FF2B5EF4-FFF2-40B4-BE49-F238E27FC236}">
                  <a16:creationId xmlns:a16="http://schemas.microsoft.com/office/drawing/2014/main" id="{4F276110-C27C-E92A-C98F-D6576DED4D4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583777" y="5085318"/>
              <a:ext cx="90000" cy="90000"/>
            </a:xfrm>
            <a:prstGeom prst="ellipse">
              <a:avLst/>
            </a:prstGeom>
            <a:solidFill>
              <a:srgbClr val="1CBDCE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39">
              <a:extLst>
                <a:ext uri="{FF2B5EF4-FFF2-40B4-BE49-F238E27FC236}">
                  <a16:creationId xmlns:a16="http://schemas.microsoft.com/office/drawing/2014/main" id="{487C9FC9-9420-62A3-5765-76243FF88D3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593958" y="5082143"/>
              <a:ext cx="90000" cy="90000"/>
            </a:xfrm>
            <a:prstGeom prst="ellipse">
              <a:avLst/>
            </a:prstGeom>
            <a:solidFill>
              <a:srgbClr val="EE3696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" name="AXIS">
            <a:extLst>
              <a:ext uri="{FF2B5EF4-FFF2-40B4-BE49-F238E27FC236}">
                <a16:creationId xmlns:a16="http://schemas.microsoft.com/office/drawing/2014/main" id="{086E203D-CA4A-C651-0BEF-6479D8FC3416}"/>
              </a:ext>
            </a:extLst>
          </p:cNvPr>
          <p:cNvGrpSpPr/>
          <p:nvPr/>
        </p:nvGrpSpPr>
        <p:grpSpPr>
          <a:xfrm>
            <a:off x="2222875" y="1315427"/>
            <a:ext cx="3842963" cy="4493236"/>
            <a:chOff x="2222875" y="1315427"/>
            <a:chExt cx="3842963" cy="4493236"/>
          </a:xfrm>
        </p:grpSpPr>
        <p:sp>
          <p:nvSpPr>
            <p:cNvPr id="3" name="axis line">
              <a:extLst>
                <a:ext uri="{FF2B5EF4-FFF2-40B4-BE49-F238E27FC236}">
                  <a16:creationId xmlns:a16="http://schemas.microsoft.com/office/drawing/2014/main" id="{F766DA4A-8855-B5A2-2DCC-7141E5D9C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700" y="1358900"/>
              <a:ext cx="3005138" cy="3906838"/>
            </a:xfrm>
            <a:custGeom>
              <a:avLst/>
              <a:gdLst>
                <a:gd name="T0" fmla="*/ 0 w 1893"/>
                <a:gd name="T1" fmla="*/ 0 h 2461"/>
                <a:gd name="T2" fmla="*/ 0 w 1893"/>
                <a:gd name="T3" fmla="*/ 2461 h 2461"/>
                <a:gd name="T4" fmla="*/ 1893 w 1893"/>
                <a:gd name="T5" fmla="*/ 2461 h 2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3" h="2461">
                  <a:moveTo>
                    <a:pt x="0" y="0"/>
                  </a:moveTo>
                  <a:lnTo>
                    <a:pt x="0" y="2461"/>
                  </a:lnTo>
                  <a:lnTo>
                    <a:pt x="1893" y="2461"/>
                  </a:lnTo>
                </a:path>
              </a:pathLst>
            </a:custGeom>
            <a:noFill/>
            <a:ln w="127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" name="Line 7">
              <a:extLst>
                <a:ext uri="{FF2B5EF4-FFF2-40B4-BE49-F238E27FC236}">
                  <a16:creationId xmlns:a16="http://schemas.microsoft.com/office/drawing/2014/main" id="{09F7C591-8509-4690-D0BE-408827E530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405" y="1824188"/>
              <a:ext cx="64800" cy="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" name="Line 9">
              <a:extLst>
                <a:ext uri="{FF2B5EF4-FFF2-40B4-BE49-F238E27FC236}">
                  <a16:creationId xmlns:a16="http://schemas.microsoft.com/office/drawing/2014/main" id="{91231692-D702-C243-5F95-71708A9C0E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405" y="2669918"/>
              <a:ext cx="64800" cy="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Line 11">
              <a:extLst>
                <a:ext uri="{FF2B5EF4-FFF2-40B4-BE49-F238E27FC236}">
                  <a16:creationId xmlns:a16="http://schemas.microsoft.com/office/drawing/2014/main" id="{F456B037-AA5E-E1F7-2768-3B7CDE74BC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405" y="3087517"/>
              <a:ext cx="64800" cy="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Line 12">
              <a:extLst>
                <a:ext uri="{FF2B5EF4-FFF2-40B4-BE49-F238E27FC236}">
                  <a16:creationId xmlns:a16="http://schemas.microsoft.com/office/drawing/2014/main" id="{B3743E47-0F25-76E6-086E-7F1A91E619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405" y="4361688"/>
              <a:ext cx="64800" cy="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Line 13">
              <a:extLst>
                <a:ext uri="{FF2B5EF4-FFF2-40B4-BE49-F238E27FC236}">
                  <a16:creationId xmlns:a16="http://schemas.microsoft.com/office/drawing/2014/main" id="{DD781FBF-F415-D761-711F-9F9F031F03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405" y="4780105"/>
              <a:ext cx="64800" cy="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Line 16">
              <a:extLst>
                <a:ext uri="{FF2B5EF4-FFF2-40B4-BE49-F238E27FC236}">
                  <a16:creationId xmlns:a16="http://schemas.microsoft.com/office/drawing/2014/main" id="{F358FB27-5E5D-D171-079F-7139A1A4AF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405" y="5198522"/>
              <a:ext cx="64800" cy="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Line 17">
              <a:extLst>
                <a:ext uri="{FF2B5EF4-FFF2-40B4-BE49-F238E27FC236}">
                  <a16:creationId xmlns:a16="http://schemas.microsoft.com/office/drawing/2014/main" id="{67334A55-58F4-9FAB-7C4F-9EA20AD16E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98150" y="5265738"/>
              <a:ext cx="0" cy="6480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Line 18">
              <a:extLst>
                <a:ext uri="{FF2B5EF4-FFF2-40B4-BE49-F238E27FC236}">
                  <a16:creationId xmlns:a16="http://schemas.microsoft.com/office/drawing/2014/main" id="{8E6F763E-EEEB-9FC1-E337-C8D921C41E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6502" y="5265738"/>
              <a:ext cx="0" cy="6480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Line 19">
              <a:extLst>
                <a:ext uri="{FF2B5EF4-FFF2-40B4-BE49-F238E27FC236}">
                  <a16:creationId xmlns:a16="http://schemas.microsoft.com/office/drawing/2014/main" id="{6723D7F2-F0FD-0E18-88BF-134883B4AB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3322" y="5265738"/>
              <a:ext cx="0" cy="6480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Line 20">
              <a:extLst>
                <a:ext uri="{FF2B5EF4-FFF2-40B4-BE49-F238E27FC236}">
                  <a16:creationId xmlns:a16="http://schemas.microsoft.com/office/drawing/2014/main" id="{9B0DF6E9-DC3B-157E-B83B-F9627D93C6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09359" y="5265738"/>
              <a:ext cx="0" cy="6480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Line 24">
              <a:extLst>
                <a:ext uri="{FF2B5EF4-FFF2-40B4-BE49-F238E27FC236}">
                  <a16:creationId xmlns:a16="http://schemas.microsoft.com/office/drawing/2014/main" id="{AA5697D0-E50C-56C2-73D2-2AE6D5C8EF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13438" y="5265738"/>
              <a:ext cx="0" cy="6480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Line 25">
              <a:extLst>
                <a:ext uri="{FF2B5EF4-FFF2-40B4-BE49-F238E27FC236}">
                  <a16:creationId xmlns:a16="http://schemas.microsoft.com/office/drawing/2014/main" id="{7F428377-A9BD-D656-A4BC-57ACFA3556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405" y="1407760"/>
              <a:ext cx="64800" cy="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3B9098-9FF7-1D7F-E5FE-C0AA9B65CF4E}"/>
                </a:ext>
              </a:extLst>
            </p:cNvPr>
            <p:cNvSpPr txBox="1"/>
            <p:nvPr/>
          </p:nvSpPr>
          <p:spPr>
            <a:xfrm>
              <a:off x="2526367" y="1315427"/>
              <a:ext cx="424796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GB" sz="1200"/>
                <a:t>90000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5C810A1-43EA-E4DD-ADA4-E14620207208}"/>
                </a:ext>
              </a:extLst>
            </p:cNvPr>
            <p:cNvSpPr txBox="1"/>
            <p:nvPr/>
          </p:nvSpPr>
          <p:spPr>
            <a:xfrm>
              <a:off x="2526367" y="1731855"/>
              <a:ext cx="424796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GB" sz="1200"/>
                <a:t>80000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FC54F9B-D0BB-BFD2-9136-F89BCBA8FEB6}"/>
                </a:ext>
              </a:extLst>
            </p:cNvPr>
            <p:cNvSpPr txBox="1"/>
            <p:nvPr/>
          </p:nvSpPr>
          <p:spPr>
            <a:xfrm>
              <a:off x="2526367" y="2577585"/>
              <a:ext cx="424796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GB" sz="1200"/>
                <a:t>60000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AD2838-E352-3A9F-8CFF-33EB156CE80B}"/>
                </a:ext>
              </a:extLst>
            </p:cNvPr>
            <p:cNvSpPr txBox="1"/>
            <p:nvPr/>
          </p:nvSpPr>
          <p:spPr>
            <a:xfrm>
              <a:off x="2526367" y="2995184"/>
              <a:ext cx="424796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GB" sz="1200"/>
                <a:t>50000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A6587DC-3F9D-BB9D-4EE0-86DBC059DBFA}"/>
                </a:ext>
              </a:extLst>
            </p:cNvPr>
            <p:cNvSpPr txBox="1"/>
            <p:nvPr/>
          </p:nvSpPr>
          <p:spPr>
            <a:xfrm>
              <a:off x="2526367" y="4269355"/>
              <a:ext cx="424796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GB" sz="1200"/>
                <a:t>20000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8352B8A-C421-C513-7287-519F6850EC74}"/>
                </a:ext>
              </a:extLst>
            </p:cNvPr>
            <p:cNvSpPr txBox="1"/>
            <p:nvPr/>
          </p:nvSpPr>
          <p:spPr>
            <a:xfrm>
              <a:off x="2526367" y="4687772"/>
              <a:ext cx="424796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GB" sz="1200"/>
                <a:t>10000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59C4403-03BD-A562-7C0D-C6C1C8AA581D}"/>
                </a:ext>
              </a:extLst>
            </p:cNvPr>
            <p:cNvSpPr txBox="1"/>
            <p:nvPr/>
          </p:nvSpPr>
          <p:spPr>
            <a:xfrm>
              <a:off x="2866204" y="5106189"/>
              <a:ext cx="8495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GB" sz="1200"/>
                <a:t>0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C3DD2EE-946F-092B-059C-7DC3A979AA0C}"/>
                </a:ext>
              </a:extLst>
            </p:cNvPr>
            <p:cNvSpPr txBox="1"/>
            <p:nvPr/>
          </p:nvSpPr>
          <p:spPr>
            <a:xfrm>
              <a:off x="3055670" y="5363647"/>
              <a:ext cx="8495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en-GB" sz="1200"/>
                <a:t>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A91BE2D-FC7B-8EE1-0198-ADEAAC1B0491}"/>
                </a:ext>
              </a:extLst>
            </p:cNvPr>
            <p:cNvSpPr txBox="1"/>
            <p:nvPr/>
          </p:nvSpPr>
          <p:spPr>
            <a:xfrm>
              <a:off x="3811543" y="5363647"/>
              <a:ext cx="169918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en-GB" sz="1200"/>
                <a:t>12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1533B29-CD29-5553-8306-5127D9B23405}"/>
                </a:ext>
              </a:extLst>
            </p:cNvPr>
            <p:cNvSpPr txBox="1"/>
            <p:nvPr/>
          </p:nvSpPr>
          <p:spPr>
            <a:xfrm>
              <a:off x="4628363" y="5363647"/>
              <a:ext cx="169918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en-GB" sz="1200"/>
                <a:t>24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258E0C3-0618-F16D-8E0F-4963ABD75224}"/>
                </a:ext>
              </a:extLst>
            </p:cNvPr>
            <p:cNvSpPr txBox="1"/>
            <p:nvPr/>
          </p:nvSpPr>
          <p:spPr>
            <a:xfrm>
              <a:off x="5024400" y="5363647"/>
              <a:ext cx="169918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en-GB" sz="1200"/>
                <a:t>30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A4937EC-A32B-5272-DF28-99E73EB2532A}"/>
                </a:ext>
              </a:extLst>
            </p:cNvPr>
            <p:cNvSpPr txBox="1"/>
            <p:nvPr/>
          </p:nvSpPr>
          <p:spPr>
            <a:xfrm>
              <a:off x="5828479" y="5363647"/>
              <a:ext cx="169918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en-GB" sz="1200"/>
                <a:t>42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118C88E-A9FC-C52B-1B61-AEECFC39CE8D}"/>
                </a:ext>
              </a:extLst>
            </p:cNvPr>
            <p:cNvSpPr txBox="1"/>
            <p:nvPr/>
          </p:nvSpPr>
          <p:spPr>
            <a:xfrm>
              <a:off x="3060700" y="5623997"/>
              <a:ext cx="3005138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GB" sz="1200" b="1"/>
                <a:t>Scheduled time (hours)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3DFB507-CA92-7EE8-87A4-5624D68762BC}"/>
                </a:ext>
              </a:extLst>
            </p:cNvPr>
            <p:cNvSpPr txBox="1"/>
            <p:nvPr/>
          </p:nvSpPr>
          <p:spPr>
            <a:xfrm rot="16200000">
              <a:off x="361789" y="3219986"/>
              <a:ext cx="3906838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en-GB" sz="1200" b="1"/>
                <a:t>Midazolam concentration (</a:t>
              </a:r>
              <a:r>
                <a:rPr lang="en-GB" sz="1200" b="1" err="1"/>
                <a:t>pg</a:t>
              </a:r>
              <a:r>
                <a:rPr lang="en-GB" sz="1200" b="1"/>
                <a:t>/mL)</a:t>
              </a:r>
            </a:p>
          </p:txBody>
        </p:sp>
        <p:sp>
          <p:nvSpPr>
            <p:cNvPr id="41" name="Line 21">
              <a:extLst>
                <a:ext uri="{FF2B5EF4-FFF2-40B4-BE49-F238E27FC236}">
                  <a16:creationId xmlns:a16="http://schemas.microsoft.com/office/drawing/2014/main" id="{1106E9E7-0996-987B-F9B9-2454980D52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17401" y="5265738"/>
              <a:ext cx="0" cy="6480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2BA549F-1177-2D33-E585-A94B50D5AE99}"/>
                </a:ext>
              </a:extLst>
            </p:cNvPr>
            <p:cNvSpPr txBox="1"/>
            <p:nvPr/>
          </p:nvSpPr>
          <p:spPr>
            <a:xfrm>
              <a:off x="5432442" y="5363647"/>
              <a:ext cx="169918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en-GB" sz="1200"/>
                <a:t>36</a:t>
              </a:r>
            </a:p>
          </p:txBody>
        </p:sp>
        <p:sp>
          <p:nvSpPr>
            <p:cNvPr id="43" name="Line 19">
              <a:extLst>
                <a:ext uri="{FF2B5EF4-FFF2-40B4-BE49-F238E27FC236}">
                  <a16:creationId xmlns:a16="http://schemas.microsoft.com/office/drawing/2014/main" id="{624A8B4B-2190-DC5B-21A4-4A01001664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4912" y="5265738"/>
              <a:ext cx="0" cy="6480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9083A27-BA29-7ACB-AE43-A7894D717FF5}"/>
                </a:ext>
              </a:extLst>
            </p:cNvPr>
            <p:cNvSpPr txBox="1"/>
            <p:nvPr/>
          </p:nvSpPr>
          <p:spPr>
            <a:xfrm>
              <a:off x="4219953" y="5363647"/>
              <a:ext cx="169918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en-GB" sz="1200"/>
                <a:t>18</a:t>
              </a:r>
            </a:p>
          </p:txBody>
        </p:sp>
        <p:sp>
          <p:nvSpPr>
            <p:cNvPr id="45" name="Line 18">
              <a:extLst>
                <a:ext uri="{FF2B5EF4-FFF2-40B4-BE49-F238E27FC236}">
                  <a16:creationId xmlns:a16="http://schemas.microsoft.com/office/drawing/2014/main" id="{2E7C930C-3E4A-AF6C-2EF9-4D28D930DF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90973" y="5265738"/>
              <a:ext cx="0" cy="6480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407BB93-5F05-DC9D-2252-90625185C4AA}"/>
                </a:ext>
              </a:extLst>
            </p:cNvPr>
            <p:cNvSpPr txBox="1"/>
            <p:nvPr/>
          </p:nvSpPr>
          <p:spPr>
            <a:xfrm>
              <a:off x="3448493" y="5363647"/>
              <a:ext cx="8495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en-GB" sz="1200"/>
                <a:t>6</a:t>
              </a:r>
            </a:p>
          </p:txBody>
        </p:sp>
        <p:sp>
          <p:nvSpPr>
            <p:cNvPr id="47" name="Line 12">
              <a:extLst>
                <a:ext uri="{FF2B5EF4-FFF2-40B4-BE49-F238E27FC236}">
                  <a16:creationId xmlns:a16="http://schemas.microsoft.com/office/drawing/2014/main" id="{447045DB-1E4C-EF4C-3AAC-551DCCAF9F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405" y="3931595"/>
              <a:ext cx="64800" cy="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AFD154A-BE7D-2F24-5958-8D63473EB9B1}"/>
                </a:ext>
              </a:extLst>
            </p:cNvPr>
            <p:cNvSpPr txBox="1"/>
            <p:nvPr/>
          </p:nvSpPr>
          <p:spPr>
            <a:xfrm>
              <a:off x="2526367" y="3839262"/>
              <a:ext cx="424796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GB" sz="1200"/>
                <a:t>30000</a:t>
              </a:r>
            </a:p>
          </p:txBody>
        </p:sp>
        <p:sp>
          <p:nvSpPr>
            <p:cNvPr id="49" name="Line 12">
              <a:extLst>
                <a:ext uri="{FF2B5EF4-FFF2-40B4-BE49-F238E27FC236}">
                  <a16:creationId xmlns:a16="http://schemas.microsoft.com/office/drawing/2014/main" id="{F2FB37AB-F5B9-CF11-4829-F01303DFEC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405" y="3505116"/>
              <a:ext cx="64800" cy="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63CF958-C5A1-77E4-11F2-0DC878D22F92}"/>
                </a:ext>
              </a:extLst>
            </p:cNvPr>
            <p:cNvSpPr txBox="1"/>
            <p:nvPr/>
          </p:nvSpPr>
          <p:spPr>
            <a:xfrm>
              <a:off x="2526367" y="3412783"/>
              <a:ext cx="424796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GB" sz="1200"/>
                <a:t>40000</a:t>
              </a:r>
            </a:p>
          </p:txBody>
        </p:sp>
        <p:sp>
          <p:nvSpPr>
            <p:cNvPr id="51" name="Line 9">
              <a:extLst>
                <a:ext uri="{FF2B5EF4-FFF2-40B4-BE49-F238E27FC236}">
                  <a16:creationId xmlns:a16="http://schemas.microsoft.com/office/drawing/2014/main" id="{6224F5E8-63F4-784C-00BF-6D5BB439D6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405" y="2247053"/>
              <a:ext cx="64800" cy="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CF83614-1045-9557-8CDD-DD4268B2D192}"/>
                </a:ext>
              </a:extLst>
            </p:cNvPr>
            <p:cNvSpPr txBox="1"/>
            <p:nvPr/>
          </p:nvSpPr>
          <p:spPr>
            <a:xfrm>
              <a:off x="2526367" y="2154720"/>
              <a:ext cx="424796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GB" sz="1200"/>
                <a:t>70000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11ACF22-9BA9-5F23-2EA9-C109C78F424A}"/>
              </a:ext>
            </a:extLst>
          </p:cNvPr>
          <p:cNvGrpSpPr/>
          <p:nvPr/>
        </p:nvGrpSpPr>
        <p:grpSpPr>
          <a:xfrm>
            <a:off x="2555395" y="5947670"/>
            <a:ext cx="4162926" cy="184666"/>
            <a:chOff x="4323606" y="5947590"/>
            <a:chExt cx="4162926" cy="184666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045188D-C487-87FC-4D09-6E3AC823925B}"/>
                </a:ext>
              </a:extLst>
            </p:cNvPr>
            <p:cNvCxnSpPr>
              <a:cxnSpLocks/>
            </p:cNvCxnSpPr>
            <p:nvPr/>
          </p:nvCxnSpPr>
          <p:spPr>
            <a:xfrm>
              <a:off x="5233577" y="6039923"/>
              <a:ext cx="313504" cy="0"/>
            </a:xfrm>
            <a:prstGeom prst="line">
              <a:avLst/>
            </a:prstGeom>
            <a:ln w="12700">
              <a:solidFill>
                <a:srgbClr val="1CBD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30">
              <a:extLst>
                <a:ext uri="{FF2B5EF4-FFF2-40B4-BE49-F238E27FC236}">
                  <a16:creationId xmlns:a16="http://schemas.microsoft.com/office/drawing/2014/main" id="{CE48C816-BBD4-240D-E551-0C181434F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5879" y="5995473"/>
              <a:ext cx="88900" cy="88900"/>
            </a:xfrm>
            <a:prstGeom prst="ellipse">
              <a:avLst/>
            </a:prstGeom>
            <a:solidFill>
              <a:srgbClr val="1CBD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BCC53B8-4A17-2554-902A-181690302058}"/>
                </a:ext>
              </a:extLst>
            </p:cNvPr>
            <p:cNvSpPr txBox="1"/>
            <p:nvPr/>
          </p:nvSpPr>
          <p:spPr>
            <a:xfrm>
              <a:off x="4323606" y="5947590"/>
              <a:ext cx="73808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r"/>
              <a:r>
                <a:rPr lang="en-GB" sz="1200"/>
                <a:t>Treatment: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95A8F26-2604-79EC-F95B-EAC0D2A9FACC}"/>
                </a:ext>
              </a:extLst>
            </p:cNvPr>
            <p:cNvSpPr txBox="1"/>
            <p:nvPr/>
          </p:nvSpPr>
          <p:spPr>
            <a:xfrm>
              <a:off x="5609481" y="5947590"/>
              <a:ext cx="73808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r"/>
              <a:r>
                <a:rPr lang="en-GB" sz="1200"/>
                <a:t>Midazolam</a:t>
              </a: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53E48131-A127-4174-4181-FAC54DAF52C3}"/>
                </a:ext>
              </a:extLst>
            </p:cNvPr>
            <p:cNvCxnSpPr>
              <a:cxnSpLocks/>
            </p:cNvCxnSpPr>
            <p:nvPr/>
          </p:nvCxnSpPr>
          <p:spPr>
            <a:xfrm>
              <a:off x="6554377" y="6039923"/>
              <a:ext cx="313504" cy="0"/>
            </a:xfrm>
            <a:prstGeom prst="line">
              <a:avLst/>
            </a:prstGeom>
            <a:ln w="12700">
              <a:solidFill>
                <a:srgbClr val="EE3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30">
              <a:extLst>
                <a:ext uri="{FF2B5EF4-FFF2-40B4-BE49-F238E27FC236}">
                  <a16:creationId xmlns:a16="http://schemas.microsoft.com/office/drawing/2014/main" id="{90851D63-2CDA-0976-1E5D-52488D3387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6679" y="5995473"/>
              <a:ext cx="88900" cy="88900"/>
            </a:xfrm>
            <a:prstGeom prst="ellipse">
              <a:avLst/>
            </a:prstGeom>
            <a:solidFill>
              <a:srgbClr val="EE369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D3F7BED-D736-B27F-BA5B-D50C30A384D9}"/>
                </a:ext>
              </a:extLst>
            </p:cNvPr>
            <p:cNvSpPr txBox="1"/>
            <p:nvPr/>
          </p:nvSpPr>
          <p:spPr>
            <a:xfrm>
              <a:off x="6956690" y="5947590"/>
              <a:ext cx="1529842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en-GB" sz="1200"/>
                <a:t>Tepotinib + midazolam</a:t>
              </a:r>
            </a:p>
          </p:txBody>
        </p:sp>
      </p:grpSp>
      <p:pic>
        <p:nvPicPr>
          <p:cNvPr id="70" name="Pink lines">
            <a:extLst>
              <a:ext uri="{FF2B5EF4-FFF2-40B4-BE49-F238E27FC236}">
                <a16:creationId xmlns:a16="http://schemas.microsoft.com/office/drawing/2014/main" id="{6F5F27F1-24C8-5850-ABEB-3A0A7D856EA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59442" y="1246173"/>
            <a:ext cx="3096000" cy="44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811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EA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0A67C08273084C9D30ED309E258DAF" ma:contentTypeVersion="15" ma:contentTypeDescription="Create a new document." ma:contentTypeScope="" ma:versionID="0d4e65caa6a4e7c902f0b2743dd6e1cf">
  <xsd:schema xmlns:xsd="http://www.w3.org/2001/XMLSchema" xmlns:xs="http://www.w3.org/2001/XMLSchema" xmlns:p="http://schemas.microsoft.com/office/2006/metadata/properties" xmlns:ns2="c5bc2811-ee9e-4290-8f5b-be95be5f56c7" xmlns:ns3="5be112c7-f5b3-4324-88ff-018c97f65c63" targetNamespace="http://schemas.microsoft.com/office/2006/metadata/properties" ma:root="true" ma:fieldsID="fbf16b495ad260a418af324889e2485d" ns2:_="" ns3:_="">
    <xsd:import namespace="c5bc2811-ee9e-4290-8f5b-be95be5f56c7"/>
    <xsd:import namespace="5be112c7-f5b3-4324-88ff-018c97f65c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bc2811-ee9e-4290-8f5b-be95be5f56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8aec5887-daab-4316-8b81-7ef05b7293c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e112c7-f5b3-4324-88ff-018c97f65c63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8f4ae19a-4b40-40a7-a517-9b5ce42d4b4b}" ma:internalName="TaxCatchAll" ma:showField="CatchAllData" ma:web="5be112c7-f5b3-4324-88ff-018c97f65c6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be112c7-f5b3-4324-88ff-018c97f65c63" xsi:nil="true"/>
    <lcf76f155ced4ddcb4097134ff3c332f xmlns="c5bc2811-ee9e-4290-8f5b-be95be5f56c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F63D502-1783-4229-9145-7E8129BD4F94}">
  <ds:schemaRefs>
    <ds:schemaRef ds:uri="5be112c7-f5b3-4324-88ff-018c97f65c63"/>
    <ds:schemaRef ds:uri="c5bc2811-ee9e-4290-8f5b-be95be5f56c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EE3EA07-D032-497D-8788-AFF5E23240ED}">
  <ds:schemaRefs>
    <ds:schemaRef ds:uri="5be112c7-f5b3-4324-88ff-018c97f65c63"/>
    <ds:schemaRef ds:uri="c5bc2811-ee9e-4290-8f5b-be95be5f56c7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92D2962-06D5-4D03-9E88-89627DBB4D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</Words>
  <Application>Microsoft Office PowerPoint</Application>
  <PresentationFormat>Widescreen</PresentationFormat>
  <Paragraphs>23</Paragraphs>
  <Slides>1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Syneos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Cramond, Fala</dc:creator>
  <cp:lastModifiedBy>Lee, Chiara</cp:lastModifiedBy>
  <cp:revision>6</cp:revision>
  <dcterms:created xsi:type="dcterms:W3CDTF">2022-05-20T15:26:09Z</dcterms:created>
  <dcterms:modified xsi:type="dcterms:W3CDTF">2023-06-27T15:12:10Z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0x0101002D0A67C08273084C9D30ED309E258DAF</vt:lpwstr>
  </property>
  <property fmtid="{D5CDD505-2E9C-101B-9397-08002B2CF9AE}" pid="3" name="Order">
    <vt:r8>3160200</vt:r8>
  </property>
  <property fmtid="{D5CDD505-2E9C-101B-9397-08002B2CF9AE}" pid="4" name="MediaServiceImageTags">
    <vt:lpwstr/>
  </property>
</Properties>
</file>