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A0CB40-7088-9202-1A81-09984E48BF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754BA76-A99D-E93A-1A3C-DFDDC9E08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3F22B85-F2B8-F9E1-60EE-D437593C5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C1CD-7802-42C6-936C-BF4FC37A36ED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851DF73-5CD1-0551-527E-49578CFCF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D9986E7-F4CB-0CEF-5042-2CB21F272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0CA5-BBE8-47CC-A84A-7C0A597DB3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92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CAA75B-3BCB-49A7-3689-921FA87F1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411D83A-9BF0-71CE-ADC5-64542BDEE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8656AD7-17DD-B471-802F-C1BF22FC7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C1CD-7802-42C6-936C-BF4FC37A36ED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FA3F74-0C4F-21A2-6557-0EB99D678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59453BA-794B-E1FF-458A-E485036A6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0CA5-BBE8-47CC-A84A-7C0A597DB3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304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70F46BB-D02D-C5D1-9409-A2397683BE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6F2AAE3-7043-53F1-ECF8-793C5319C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35B936-08B5-57E5-188B-A6DC6C66E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C1CD-7802-42C6-936C-BF4FC37A36ED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20501AB-81FC-2FF9-A443-3975DE061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A995048-5EF3-5436-5F9D-9E2607FA8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0CA5-BBE8-47CC-A84A-7C0A597DB3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603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E60578-00B4-F96E-4DE9-79BBEAA33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C4EF1C4-E430-C73C-7E40-A4EA42DC7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3580A1F-B485-9997-A581-2ED2C45C0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C1CD-7802-42C6-936C-BF4FC37A36ED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A14AE4-DF8E-CB59-EE94-B43BBCCC5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E0DC08-D117-2B1A-C460-A7F3DAB3F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0CA5-BBE8-47CC-A84A-7C0A597DB3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398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D091CD-9674-4367-8639-52725B0AB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5F3B7B-D4B7-7AFB-D7B3-D44D9964C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23416B-CC9F-5463-BD08-8A46595DC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C1CD-7802-42C6-936C-BF4FC37A36ED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5792E4-9BE8-1C97-B72E-B754D5DEE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FF9EA5-8F8D-95E7-D166-846CC71C1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0CA5-BBE8-47CC-A84A-7C0A597DB3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52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191E5A-D073-297A-262F-E543B0263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0FC6C8-901D-2350-2DD3-FC4DB9E604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0482200-C5BC-1400-C334-FA68757527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E17B2C0-2366-E7A8-8AAB-74505206D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C1CD-7802-42C6-936C-BF4FC37A36ED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F05A53B-939E-3CE3-A02F-43095FFF8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98C49F4-A411-3D12-8BF3-CD820AF37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0CA5-BBE8-47CC-A84A-7C0A597DB3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48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9449C6-C1C0-C76C-D730-CE39B91FA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1D0816-14BE-3F4D-9855-0BB94F43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72942A4-1324-CDA1-F387-7A621B2EA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17EE394-BC88-4CEC-62E3-C2DB43C286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C05ABBA-5F69-5129-92C1-F1D5A5A628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4AF4BDF-473B-D57E-FA9B-7D451CE3F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C1CD-7802-42C6-936C-BF4FC37A36ED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98049BE-38F2-D7B4-9DC1-E39F50225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9DD2FEC-B058-4B55-EB9D-6150E27E9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0CA5-BBE8-47CC-A84A-7C0A597DB3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089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373D9-710B-1AC2-D5E7-C89FF5BCE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A34DB0C-7DD4-E56F-4A7A-88A388AC9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C1CD-7802-42C6-936C-BF4FC37A36ED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F163D4A-B543-7B6B-D200-5B44328B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0AD9DB7-A290-B311-C037-7AEB4F6D7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0CA5-BBE8-47CC-A84A-7C0A597DB3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433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3826513-0DD4-62ED-EC65-139594CBD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C1CD-7802-42C6-936C-BF4FC37A36ED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A4DDF9F-7260-CDD1-F386-84BFADB1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8D48AB8-C2B3-6105-3B06-5C9B242D9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0CA5-BBE8-47CC-A84A-7C0A597DB3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747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03B6-8861-EA8D-64E1-0258F9A7D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9C5ABC-8640-7177-B795-0FDF31679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91F9C01-6360-7025-40DB-2405E0272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A8132DA-F8E8-BDD1-7793-F9E66844D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C1CD-7802-42C6-936C-BF4FC37A36ED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97BCD7A-08FC-814B-3DBF-86013256A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60FD958-7E4A-02A2-40FF-C29D7F166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0CA5-BBE8-47CC-A84A-7C0A597DB3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59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3CECD8-C590-104D-F874-A272ED63C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C9887B8-AB49-9D91-0FC4-053271CBD8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EA6FB0E-2C6D-FD4F-D1CF-BC66C5035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6DF66C-7A67-F3F8-3DC4-18D9DC9E9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C1CD-7802-42C6-936C-BF4FC37A36ED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D497329-C99B-A02C-61A2-2EBA489C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059BA5F-28A3-593A-905F-6AED337DE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0CA5-BBE8-47CC-A84A-7C0A597DB3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270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C369DA8-C039-82D7-0318-ABB5341DD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AFCDB9-544D-1DB0-0CF4-126D1BD89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098069E-C99D-BBCA-E339-68989955A8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EC1CD-7802-42C6-936C-BF4FC37A36ED}" type="datetimeFigureOut">
              <a:rPr lang="en-GB" smtClean="0"/>
              <a:t>24/03/2025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78C6176-0417-FCAF-D681-6588226988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7643DF-8B28-04F1-5D59-B602AA710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00CA5-BBE8-47CC-A84A-7C0A597DB3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62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ED10E5B8-C577-4573-FB83-2459916989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59" t="16061" r="3103" b="10252"/>
          <a:stretch/>
        </p:blipFill>
        <p:spPr>
          <a:xfrm>
            <a:off x="1110682" y="227373"/>
            <a:ext cx="10268518" cy="5179003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0C0489EB-5048-66B8-7377-38F9D57877DF}"/>
              </a:ext>
            </a:extLst>
          </p:cNvPr>
          <p:cNvSpPr txBox="1"/>
          <p:nvPr/>
        </p:nvSpPr>
        <p:spPr>
          <a:xfrm>
            <a:off x="1402936" y="5508903"/>
            <a:ext cx="9976264" cy="627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S3. Average daily temperature 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(left) and average daily precipitation (right) at weather station ‘</a:t>
            </a:r>
            <a:r>
              <a:rPr lang="en-US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Veenkampen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’, at ca. 3 km from an experimental field in which the relation was determined between inoculum dose of </a:t>
            </a:r>
            <a:r>
              <a:rPr lang="en-US" sz="1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brasiliense 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infection incidence. Data were collected in the period between half April and the third week of July, the period between planting and sampling. Lines in red: data 2021; lines in blue: data 2022. </a:t>
            </a:r>
            <a:endParaRPr lang="nl-N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64643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85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Wolf, Jan van der</dc:creator>
  <cp:lastModifiedBy>Wolf, Jan van der</cp:lastModifiedBy>
  <cp:revision>9</cp:revision>
  <dcterms:created xsi:type="dcterms:W3CDTF">2024-05-22T13:37:35Z</dcterms:created>
  <dcterms:modified xsi:type="dcterms:W3CDTF">2025-03-24T08:34:20Z</dcterms:modified>
</cp:coreProperties>
</file>