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63" r:id="rId3"/>
    <p:sldId id="262" r:id="rId4"/>
  </p:sldIdLst>
  <p:sldSz cx="6858000" cy="9144000" type="screen4x3"/>
  <p:notesSz cx="6865938" cy="99949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4472C4"/>
    <a:srgbClr val="A5A5A5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FD9CCE-2C1A-43CD-8417-D1B44D52E61F}" v="1" dt="2025-04-26T12:02:00.1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1200" y="336"/>
      </p:cViewPr>
      <p:guideLst/>
    </p:cSldViewPr>
  </p:slideViewPr>
  <p:notesTextViewPr>
    <p:cViewPr>
      <p:scale>
        <a:sx n="400" d="100"/>
        <a:sy n="4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bo Chinatsu (久保 (大内田) 知夏)" userId="9aa8dc48-7a73-4dff-bf0c-2ab652df5602" providerId="ADAL" clId="{1EFD9CCE-2C1A-43CD-8417-D1B44D52E61F}"/>
    <pc:docChg chg="delSld modSld">
      <pc:chgData name="Kubo Chinatsu (久保 (大内田) 知夏)" userId="9aa8dc48-7a73-4dff-bf0c-2ab652df5602" providerId="ADAL" clId="{1EFD9CCE-2C1A-43CD-8417-D1B44D52E61F}" dt="2025-04-26T13:06:14.934" v="106" actId="20577"/>
      <pc:docMkLst>
        <pc:docMk/>
      </pc:docMkLst>
      <pc:sldChg chg="modSp del mod">
        <pc:chgData name="Kubo Chinatsu (久保 (大内田) 知夏)" userId="9aa8dc48-7a73-4dff-bf0c-2ab652df5602" providerId="ADAL" clId="{1EFD9CCE-2C1A-43CD-8417-D1B44D52E61F}" dt="2025-04-26T13:06:00.513" v="99" actId="47"/>
        <pc:sldMkLst>
          <pc:docMk/>
          <pc:sldMk cId="2748827517" sldId="257"/>
        </pc:sldMkLst>
        <pc:spChg chg="mod">
          <ac:chgData name="Kubo Chinatsu (久保 (大内田) 知夏)" userId="9aa8dc48-7a73-4dff-bf0c-2ab652df5602" providerId="ADAL" clId="{1EFD9CCE-2C1A-43CD-8417-D1B44D52E61F}" dt="2025-04-26T12:02:15.299" v="3" actId="1076"/>
          <ac:spMkLst>
            <pc:docMk/>
            <pc:sldMk cId="2748827517" sldId="257"/>
            <ac:spMk id="4" creationId="{B1AB1595-7946-551E-DD14-8C04FE2985AE}"/>
          </ac:spMkLst>
        </pc:spChg>
        <pc:spChg chg="mod">
          <ac:chgData name="Kubo Chinatsu (久保 (大内田) 知夏)" userId="9aa8dc48-7a73-4dff-bf0c-2ab652df5602" providerId="ADAL" clId="{1EFD9CCE-2C1A-43CD-8417-D1B44D52E61F}" dt="2025-04-26T12:03:29.763" v="50" actId="1037"/>
          <ac:spMkLst>
            <pc:docMk/>
            <pc:sldMk cId="2748827517" sldId="257"/>
            <ac:spMk id="38" creationId="{EEEDC7CF-78DD-1E20-5DEF-41B88B81042D}"/>
          </ac:spMkLst>
        </pc:spChg>
        <pc:spChg chg="mod">
          <ac:chgData name="Kubo Chinatsu (久保 (大内田) 知夏)" userId="9aa8dc48-7a73-4dff-bf0c-2ab652df5602" providerId="ADAL" clId="{1EFD9CCE-2C1A-43CD-8417-D1B44D52E61F}" dt="2025-04-26T12:03:19.186" v="45" actId="1038"/>
          <ac:spMkLst>
            <pc:docMk/>
            <pc:sldMk cId="2748827517" sldId="257"/>
            <ac:spMk id="39" creationId="{64113367-F8D0-DBDC-1C10-2C6F2E9989C7}"/>
          </ac:spMkLst>
        </pc:spChg>
        <pc:spChg chg="mod">
          <ac:chgData name="Kubo Chinatsu (久保 (大内田) 知夏)" userId="9aa8dc48-7a73-4dff-bf0c-2ab652df5602" providerId="ADAL" clId="{1EFD9CCE-2C1A-43CD-8417-D1B44D52E61F}" dt="2025-04-26T12:02:48.687" v="28" actId="1036"/>
          <ac:spMkLst>
            <pc:docMk/>
            <pc:sldMk cId="2748827517" sldId="257"/>
            <ac:spMk id="40" creationId="{B676A2CD-AE0F-3E5F-E21D-C0CE682CC3B3}"/>
          </ac:spMkLst>
        </pc:spChg>
        <pc:spChg chg="mod">
          <ac:chgData name="Kubo Chinatsu (久保 (大内田) 知夏)" userId="9aa8dc48-7a73-4dff-bf0c-2ab652df5602" providerId="ADAL" clId="{1EFD9CCE-2C1A-43CD-8417-D1B44D52E61F}" dt="2025-04-26T12:02:23.630" v="4" actId="1076"/>
          <ac:spMkLst>
            <pc:docMk/>
            <pc:sldMk cId="2748827517" sldId="257"/>
            <ac:spMk id="44" creationId="{4197C70F-F0F5-055C-8169-0740C284ACFB}"/>
          </ac:spMkLst>
        </pc:spChg>
        <pc:spChg chg="mod">
          <ac:chgData name="Kubo Chinatsu (久保 (大内田) 知夏)" userId="9aa8dc48-7a73-4dff-bf0c-2ab652df5602" providerId="ADAL" clId="{1EFD9CCE-2C1A-43CD-8417-D1B44D52E61F}" dt="2025-04-26T12:04:15.465" v="70" actId="1038"/>
          <ac:spMkLst>
            <pc:docMk/>
            <pc:sldMk cId="2748827517" sldId="257"/>
            <ac:spMk id="45" creationId="{B4A593DA-F564-2AD8-B82B-22E6979154F4}"/>
          </ac:spMkLst>
        </pc:spChg>
        <pc:spChg chg="mod">
          <ac:chgData name="Kubo Chinatsu (久保 (大内田) 知夏)" userId="9aa8dc48-7a73-4dff-bf0c-2ab652df5602" providerId="ADAL" clId="{1EFD9CCE-2C1A-43CD-8417-D1B44D52E61F}" dt="2025-04-26T12:02:23.630" v="4" actId="1076"/>
          <ac:spMkLst>
            <pc:docMk/>
            <pc:sldMk cId="2748827517" sldId="257"/>
            <ac:spMk id="46" creationId="{06341DBA-AB7A-7536-6D19-DA15C11A1CF5}"/>
          </ac:spMkLst>
        </pc:spChg>
        <pc:spChg chg="mod">
          <ac:chgData name="Kubo Chinatsu (久保 (大内田) 知夏)" userId="9aa8dc48-7a73-4dff-bf0c-2ab652df5602" providerId="ADAL" clId="{1EFD9CCE-2C1A-43CD-8417-D1B44D52E61F}" dt="2025-04-26T12:02:48.687" v="28" actId="1036"/>
          <ac:spMkLst>
            <pc:docMk/>
            <pc:sldMk cId="2748827517" sldId="257"/>
            <ac:spMk id="52" creationId="{BB8D494A-2DDF-73FD-BF67-3E4347D4108B}"/>
          </ac:spMkLst>
        </pc:spChg>
        <pc:spChg chg="mod">
          <ac:chgData name="Kubo Chinatsu (久保 (大内田) 知夏)" userId="9aa8dc48-7a73-4dff-bf0c-2ab652df5602" providerId="ADAL" clId="{1EFD9CCE-2C1A-43CD-8417-D1B44D52E61F}" dt="2025-04-26T12:02:23.630" v="4" actId="1076"/>
          <ac:spMkLst>
            <pc:docMk/>
            <pc:sldMk cId="2748827517" sldId="257"/>
            <ac:spMk id="57" creationId="{0C18B1B7-8A26-F8A0-E459-25D9F2A863A0}"/>
          </ac:spMkLst>
        </pc:spChg>
        <pc:spChg chg="mod">
          <ac:chgData name="Kubo Chinatsu (久保 (大内田) 知夏)" userId="9aa8dc48-7a73-4dff-bf0c-2ab652df5602" providerId="ADAL" clId="{1EFD9CCE-2C1A-43CD-8417-D1B44D52E61F}" dt="2025-04-26T12:03:01.204" v="30" actId="1076"/>
          <ac:spMkLst>
            <pc:docMk/>
            <pc:sldMk cId="2748827517" sldId="257"/>
            <ac:spMk id="60" creationId="{4FF1DC76-4A73-E18D-D43F-F4D394467255}"/>
          </ac:spMkLst>
        </pc:spChg>
        <pc:spChg chg="mod">
          <ac:chgData name="Kubo Chinatsu (久保 (大内田) 知夏)" userId="9aa8dc48-7a73-4dff-bf0c-2ab652df5602" providerId="ADAL" clId="{1EFD9CCE-2C1A-43CD-8417-D1B44D52E61F}" dt="2025-04-26T12:04:47.014" v="98" actId="1038"/>
          <ac:spMkLst>
            <pc:docMk/>
            <pc:sldMk cId="2748827517" sldId="257"/>
            <ac:spMk id="61" creationId="{F99EA2C2-4DC2-0022-78A4-FE94EC726C14}"/>
          </ac:spMkLst>
        </pc:spChg>
        <pc:spChg chg="mod">
          <ac:chgData name="Kubo Chinatsu (久保 (大内田) 知夏)" userId="9aa8dc48-7a73-4dff-bf0c-2ab652df5602" providerId="ADAL" clId="{1EFD9CCE-2C1A-43CD-8417-D1B44D52E61F}" dt="2025-04-26T12:04:47.014" v="98" actId="1038"/>
          <ac:spMkLst>
            <pc:docMk/>
            <pc:sldMk cId="2748827517" sldId="257"/>
            <ac:spMk id="62" creationId="{DF4F6FA7-68B9-CC8F-6BF2-2A5FB87C431D}"/>
          </ac:spMkLst>
        </pc:spChg>
        <pc:picChg chg="mod">
          <ac:chgData name="Kubo Chinatsu (久保 (大内田) 知夏)" userId="9aa8dc48-7a73-4dff-bf0c-2ab652df5602" providerId="ADAL" clId="{1EFD9CCE-2C1A-43CD-8417-D1B44D52E61F}" dt="2025-04-26T12:02:15.299" v="3" actId="1076"/>
          <ac:picMkLst>
            <pc:docMk/>
            <pc:sldMk cId="2748827517" sldId="257"/>
            <ac:picMk id="3" creationId="{CFD6FC28-9D9D-24B2-DBEB-EEF265C88853}"/>
          </ac:picMkLst>
        </pc:picChg>
        <pc:picChg chg="mod">
          <ac:chgData name="Kubo Chinatsu (久保 (大内田) 知夏)" userId="9aa8dc48-7a73-4dff-bf0c-2ab652df5602" providerId="ADAL" clId="{1EFD9CCE-2C1A-43CD-8417-D1B44D52E61F}" dt="2025-04-26T12:04:33.201" v="82" actId="12788"/>
          <ac:picMkLst>
            <pc:docMk/>
            <pc:sldMk cId="2748827517" sldId="257"/>
            <ac:picMk id="36" creationId="{3198B362-4A38-B91C-1AB1-CFFC3824374D}"/>
          </ac:picMkLst>
        </pc:picChg>
        <pc:cxnChg chg="mod">
          <ac:chgData name="Kubo Chinatsu (久保 (大内田) 知夏)" userId="9aa8dc48-7a73-4dff-bf0c-2ab652df5602" providerId="ADAL" clId="{1EFD9CCE-2C1A-43CD-8417-D1B44D52E61F}" dt="2025-04-26T12:02:48.687" v="28" actId="1036"/>
          <ac:cxnSpMkLst>
            <pc:docMk/>
            <pc:sldMk cId="2748827517" sldId="257"/>
            <ac:cxnSpMk id="41" creationId="{1F41A3F4-4725-B7BC-1515-F6868D466214}"/>
          </ac:cxnSpMkLst>
        </pc:cxnChg>
        <pc:cxnChg chg="mod">
          <ac:chgData name="Kubo Chinatsu (久保 (大内田) 知夏)" userId="9aa8dc48-7a73-4dff-bf0c-2ab652df5602" providerId="ADAL" clId="{1EFD9CCE-2C1A-43CD-8417-D1B44D52E61F}" dt="2025-04-26T12:03:29.763" v="50" actId="1037"/>
          <ac:cxnSpMkLst>
            <pc:docMk/>
            <pc:sldMk cId="2748827517" sldId="257"/>
            <ac:cxnSpMk id="42" creationId="{651133C2-D333-BC79-18B0-1BA2A90A72C0}"/>
          </ac:cxnSpMkLst>
        </pc:cxnChg>
        <pc:cxnChg chg="mod">
          <ac:chgData name="Kubo Chinatsu (久保 (大内田) 知夏)" userId="9aa8dc48-7a73-4dff-bf0c-2ab652df5602" providerId="ADAL" clId="{1EFD9CCE-2C1A-43CD-8417-D1B44D52E61F}" dt="2025-04-26T12:02:48.687" v="28" actId="1036"/>
          <ac:cxnSpMkLst>
            <pc:docMk/>
            <pc:sldMk cId="2748827517" sldId="257"/>
            <ac:cxnSpMk id="43" creationId="{A1E82C40-D978-C0DF-BD0E-66699E4C6E88}"/>
          </ac:cxnSpMkLst>
        </pc:cxnChg>
        <pc:cxnChg chg="mod">
          <ac:chgData name="Kubo Chinatsu (久保 (大内田) 知夏)" userId="9aa8dc48-7a73-4dff-bf0c-2ab652df5602" providerId="ADAL" clId="{1EFD9CCE-2C1A-43CD-8417-D1B44D52E61F}" dt="2025-04-26T12:03:29.763" v="50" actId="1037"/>
          <ac:cxnSpMkLst>
            <pc:docMk/>
            <pc:sldMk cId="2748827517" sldId="257"/>
            <ac:cxnSpMk id="47" creationId="{B1C75C96-1445-D904-55DE-BB0228FD05BF}"/>
          </ac:cxnSpMkLst>
        </pc:cxnChg>
        <pc:cxnChg chg="mod">
          <ac:chgData name="Kubo Chinatsu (久保 (大内田) 知夏)" userId="9aa8dc48-7a73-4dff-bf0c-2ab652df5602" providerId="ADAL" clId="{1EFD9CCE-2C1A-43CD-8417-D1B44D52E61F}" dt="2025-04-26T12:04:15.465" v="70" actId="1038"/>
          <ac:cxnSpMkLst>
            <pc:docMk/>
            <pc:sldMk cId="2748827517" sldId="257"/>
            <ac:cxnSpMk id="48" creationId="{7FDE8A35-3416-1498-57F9-46D2F86E8C7F}"/>
          </ac:cxnSpMkLst>
        </pc:cxnChg>
        <pc:cxnChg chg="mod">
          <ac:chgData name="Kubo Chinatsu (久保 (大内田) 知夏)" userId="9aa8dc48-7a73-4dff-bf0c-2ab652df5602" providerId="ADAL" clId="{1EFD9CCE-2C1A-43CD-8417-D1B44D52E61F}" dt="2025-04-26T12:04:15.465" v="70" actId="1038"/>
          <ac:cxnSpMkLst>
            <pc:docMk/>
            <pc:sldMk cId="2748827517" sldId="257"/>
            <ac:cxnSpMk id="49" creationId="{3A59FCA8-945B-3129-9C93-0640879274EF}"/>
          </ac:cxnSpMkLst>
        </pc:cxnChg>
        <pc:cxnChg chg="mod">
          <ac:chgData name="Kubo Chinatsu (久保 (大内田) 知夏)" userId="9aa8dc48-7a73-4dff-bf0c-2ab652df5602" providerId="ADAL" clId="{1EFD9CCE-2C1A-43CD-8417-D1B44D52E61F}" dt="2025-04-26T12:03:29.763" v="50" actId="1037"/>
          <ac:cxnSpMkLst>
            <pc:docMk/>
            <pc:sldMk cId="2748827517" sldId="257"/>
            <ac:cxnSpMk id="51" creationId="{46D4F816-E68D-5846-329E-CCF88AA601FB}"/>
          </ac:cxnSpMkLst>
        </pc:cxnChg>
        <pc:cxnChg chg="mod">
          <ac:chgData name="Kubo Chinatsu (久保 (大内田) 知夏)" userId="9aa8dc48-7a73-4dff-bf0c-2ab652df5602" providerId="ADAL" clId="{1EFD9CCE-2C1A-43CD-8417-D1B44D52E61F}" dt="2025-04-26T12:04:00.524" v="61" actId="14100"/>
          <ac:cxnSpMkLst>
            <pc:docMk/>
            <pc:sldMk cId="2748827517" sldId="257"/>
            <ac:cxnSpMk id="53" creationId="{7E3077E0-1150-09EE-855E-60A577A708CB}"/>
          </ac:cxnSpMkLst>
        </pc:cxnChg>
        <pc:cxnChg chg="mod">
          <ac:chgData name="Kubo Chinatsu (久保 (大内田) 知夏)" userId="9aa8dc48-7a73-4dff-bf0c-2ab652df5602" providerId="ADAL" clId="{1EFD9CCE-2C1A-43CD-8417-D1B44D52E61F}" dt="2025-04-26T12:03:47.657" v="59" actId="1037"/>
          <ac:cxnSpMkLst>
            <pc:docMk/>
            <pc:sldMk cId="2748827517" sldId="257"/>
            <ac:cxnSpMk id="54" creationId="{63FC9C2C-2F52-4D2F-3D51-CB197C3D30E9}"/>
          </ac:cxnSpMkLst>
        </pc:cxnChg>
        <pc:cxnChg chg="mod">
          <ac:chgData name="Kubo Chinatsu (久保 (大内田) 知夏)" userId="9aa8dc48-7a73-4dff-bf0c-2ab652df5602" providerId="ADAL" clId="{1EFD9CCE-2C1A-43CD-8417-D1B44D52E61F}" dt="2025-04-26T12:03:47.657" v="59" actId="1037"/>
          <ac:cxnSpMkLst>
            <pc:docMk/>
            <pc:sldMk cId="2748827517" sldId="257"/>
            <ac:cxnSpMk id="58" creationId="{62C19ACD-4870-E54B-58C5-580AAE4CC189}"/>
          </ac:cxnSpMkLst>
        </pc:cxnChg>
      </pc:sldChg>
      <pc:sldChg chg="modSp mod">
        <pc:chgData name="Kubo Chinatsu (久保 (大内田) 知夏)" userId="9aa8dc48-7a73-4dff-bf0c-2ab652df5602" providerId="ADAL" clId="{1EFD9CCE-2C1A-43CD-8417-D1B44D52E61F}" dt="2025-04-26T13:06:09.469" v="103" actId="20577"/>
        <pc:sldMkLst>
          <pc:docMk/>
          <pc:sldMk cId="2141762911" sldId="258"/>
        </pc:sldMkLst>
        <pc:spChg chg="mod">
          <ac:chgData name="Kubo Chinatsu (久保 (大内田) 知夏)" userId="9aa8dc48-7a73-4dff-bf0c-2ab652df5602" providerId="ADAL" clId="{1EFD9CCE-2C1A-43CD-8417-D1B44D52E61F}" dt="2025-04-26T13:06:09.469" v="103" actId="20577"/>
          <ac:spMkLst>
            <pc:docMk/>
            <pc:sldMk cId="2141762911" sldId="258"/>
            <ac:spMk id="2" creationId="{5EDFBE3F-57D9-28E9-7E18-0D4CCD072AA7}"/>
          </ac:spMkLst>
        </pc:spChg>
      </pc:sldChg>
      <pc:sldChg chg="modSp mod">
        <pc:chgData name="Kubo Chinatsu (久保 (大内田) 知夏)" userId="9aa8dc48-7a73-4dff-bf0c-2ab652df5602" providerId="ADAL" clId="{1EFD9CCE-2C1A-43CD-8417-D1B44D52E61F}" dt="2025-04-26T13:06:14.934" v="106" actId="20577"/>
        <pc:sldMkLst>
          <pc:docMk/>
          <pc:sldMk cId="1054302243" sldId="261"/>
        </pc:sldMkLst>
        <pc:spChg chg="mod">
          <ac:chgData name="Kubo Chinatsu (久保 (大内田) 知夏)" userId="9aa8dc48-7a73-4dff-bf0c-2ab652df5602" providerId="ADAL" clId="{1EFD9CCE-2C1A-43CD-8417-D1B44D52E61F}" dt="2025-04-26T13:06:14.934" v="106" actId="20577"/>
          <ac:spMkLst>
            <pc:docMk/>
            <pc:sldMk cId="1054302243" sldId="261"/>
            <ac:spMk id="2" creationId="{15B4C640-5FB5-4CF6-9E66-FD72CF93EB6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uboa\Desktop\20250403_&#12503;&#12525;&#12488;&#12479;&#12452;&#12503;Ver.4_&#24540;&#31572;&#36895;&#24230;1~3&#30058;&#12487;&#12540;&#12479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uboa\Desktop\20250403_&#12503;&#12525;&#12488;&#12479;&#12452;&#12503;Ver.4_&#24540;&#31572;&#36895;&#24230;1~3&#30058;&#12487;&#12540;&#12479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uboa\Desktop\20250403_&#12503;&#12525;&#12488;&#12479;&#12452;&#12503;Ver.4_&#24540;&#31572;&#36895;&#24230;1~3&#30058;&#12487;&#12540;&#12479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論文図!$A$2:$A$353</c:f>
              <c:numCache>
                <c:formatCode>General</c:formatCode>
                <c:ptCount val="352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</c:numCache>
            </c:numRef>
          </c:xVal>
          <c:yVal>
            <c:numRef>
              <c:f>論文図!$C$2:$C$353</c:f>
              <c:numCache>
                <c:formatCode>General</c:formatCode>
                <c:ptCount val="352"/>
                <c:pt idx="0">
                  <c:v>50</c:v>
                </c:pt>
                <c:pt idx="1">
                  <c:v>145.06897316478154</c:v>
                </c:pt>
                <c:pt idx="2">
                  <c:v>358.31536926147709</c:v>
                </c:pt>
                <c:pt idx="3">
                  <c:v>520.47992903082718</c:v>
                </c:pt>
                <c:pt idx="4">
                  <c:v>632.77888667110221</c:v>
                </c:pt>
                <c:pt idx="5">
                  <c:v>715.68551785318255</c:v>
                </c:pt>
                <c:pt idx="6">
                  <c:v>774.67287646928366</c:v>
                </c:pt>
                <c:pt idx="7">
                  <c:v>816.22754491017974</c:v>
                </c:pt>
                <c:pt idx="8">
                  <c:v>847.03881126635622</c:v>
                </c:pt>
                <c:pt idx="9">
                  <c:v>867.71479263694823</c:v>
                </c:pt>
                <c:pt idx="10">
                  <c:v>880.28254601907292</c:v>
                </c:pt>
                <c:pt idx="11">
                  <c:v>889.40430250609893</c:v>
                </c:pt>
                <c:pt idx="12">
                  <c:v>898.32335329341322</c:v>
                </c:pt>
                <c:pt idx="13">
                  <c:v>903.79640718562882</c:v>
                </c:pt>
                <c:pt idx="14">
                  <c:v>908.05322687957414</c:v>
                </c:pt>
                <c:pt idx="15">
                  <c:v>910.28298957640277</c:v>
                </c:pt>
                <c:pt idx="16">
                  <c:v>915.75604346861837</c:v>
                </c:pt>
                <c:pt idx="17">
                  <c:v>915.55333776890666</c:v>
                </c:pt>
                <c:pt idx="18">
                  <c:v>916.97227766688854</c:v>
                </c:pt>
                <c:pt idx="19">
                  <c:v>919.40474606342866</c:v>
                </c:pt>
                <c:pt idx="20">
                  <c:v>920.82368596141043</c:v>
                </c:pt>
                <c:pt idx="21">
                  <c:v>922.64803725881575</c:v>
                </c:pt>
                <c:pt idx="22">
                  <c:v>923.66156575737421</c:v>
                </c:pt>
                <c:pt idx="23">
                  <c:v>925.28321135506758</c:v>
                </c:pt>
                <c:pt idx="24">
                  <c:v>924.26968285650912</c:v>
                </c:pt>
                <c:pt idx="25">
                  <c:v>926.09403415391432</c:v>
                </c:pt>
                <c:pt idx="26">
                  <c:v>927.91838545131952</c:v>
                </c:pt>
                <c:pt idx="27">
                  <c:v>929.13461964958981</c:v>
                </c:pt>
                <c:pt idx="28">
                  <c:v>927.71567975160804</c:v>
                </c:pt>
                <c:pt idx="29">
                  <c:v>931.16167664670661</c:v>
                </c:pt>
                <c:pt idx="30">
                  <c:v>932.37791084497667</c:v>
                </c:pt>
                <c:pt idx="31">
                  <c:v>931.56708804613004</c:v>
                </c:pt>
                <c:pt idx="32">
                  <c:v>930.7562652472833</c:v>
                </c:pt>
                <c:pt idx="33">
                  <c:v>933.79685074295855</c:v>
                </c:pt>
                <c:pt idx="34">
                  <c:v>933.79685074295855</c:v>
                </c:pt>
                <c:pt idx="35">
                  <c:v>935.41849634065204</c:v>
                </c:pt>
                <c:pt idx="36">
                  <c:v>936.43202483921038</c:v>
                </c:pt>
                <c:pt idx="37">
                  <c:v>936.83743623863381</c:v>
                </c:pt>
                <c:pt idx="38">
                  <c:v>935.21579064094033</c:v>
                </c:pt>
                <c:pt idx="39">
                  <c:v>935.82390774007547</c:v>
                </c:pt>
                <c:pt idx="40">
                  <c:v>941.09425593257924</c:v>
                </c:pt>
                <c:pt idx="41">
                  <c:v>941.29696163229096</c:v>
                </c:pt>
                <c:pt idx="42">
                  <c:v>941.49966733200256</c:v>
                </c:pt>
                <c:pt idx="43">
                  <c:v>941.9050787314261</c:v>
                </c:pt>
                <c:pt idx="44">
                  <c:v>942.71590153027284</c:v>
                </c:pt>
                <c:pt idx="45">
                  <c:v>941.29696163229096</c:v>
                </c:pt>
                <c:pt idx="46">
                  <c:v>943.52672432911959</c:v>
                </c:pt>
                <c:pt idx="47">
                  <c:v>943.12131292969616</c:v>
                </c:pt>
                <c:pt idx="48">
                  <c:v>943.12131292969616</c:v>
                </c:pt>
                <c:pt idx="49">
                  <c:v>944.94566422710147</c:v>
                </c:pt>
                <c:pt idx="50">
                  <c:v>947.17542692392988</c:v>
                </c:pt>
                <c:pt idx="51">
                  <c:v>948.79707252162348</c:v>
                </c:pt>
                <c:pt idx="52">
                  <c:v>949.40518962075851</c:v>
                </c:pt>
                <c:pt idx="53">
                  <c:v>948.39166112220005</c:v>
                </c:pt>
                <c:pt idx="54">
                  <c:v>949.60789532047011</c:v>
                </c:pt>
                <c:pt idx="55">
                  <c:v>948.18895542248833</c:v>
                </c:pt>
                <c:pt idx="56">
                  <c:v>948.39166112220005</c:v>
                </c:pt>
                <c:pt idx="57">
                  <c:v>950.41871811931696</c:v>
                </c:pt>
                <c:pt idx="58">
                  <c:v>949.60789532047011</c:v>
                </c:pt>
                <c:pt idx="59">
                  <c:v>950.82412951874028</c:v>
                </c:pt>
                <c:pt idx="60">
                  <c:v>952.04036371701045</c:v>
                </c:pt>
                <c:pt idx="61">
                  <c:v>953.45930361499222</c:v>
                </c:pt>
                <c:pt idx="62">
                  <c:v>952.85118651585719</c:v>
                </c:pt>
                <c:pt idx="63">
                  <c:v>953.66200931470382</c:v>
                </c:pt>
                <c:pt idx="64">
                  <c:v>954.27012641383897</c:v>
                </c:pt>
                <c:pt idx="65">
                  <c:v>953.45930361499222</c:v>
                </c:pt>
                <c:pt idx="66">
                  <c:v>954.27012641383897</c:v>
                </c:pt>
                <c:pt idx="67">
                  <c:v>955.08094921268571</c:v>
                </c:pt>
                <c:pt idx="68">
                  <c:v>955.08094921268571</c:v>
                </c:pt>
                <c:pt idx="69">
                  <c:v>954.878243512974</c:v>
                </c:pt>
                <c:pt idx="70">
                  <c:v>955.08094921268571</c:v>
                </c:pt>
                <c:pt idx="71">
                  <c:v>957.31071190951434</c:v>
                </c:pt>
                <c:pt idx="72">
                  <c:v>957.10800620980274</c:v>
                </c:pt>
                <c:pt idx="73">
                  <c:v>955.28365491239731</c:v>
                </c:pt>
                <c:pt idx="74">
                  <c:v>955.28365491239731</c:v>
                </c:pt>
                <c:pt idx="75">
                  <c:v>957.51341760922605</c:v>
                </c:pt>
                <c:pt idx="76">
                  <c:v>958.93235750720783</c:v>
                </c:pt>
                <c:pt idx="77">
                  <c:v>961.77023730317137</c:v>
                </c:pt>
                <c:pt idx="78">
                  <c:v>960.95941450432474</c:v>
                </c:pt>
                <c:pt idx="79">
                  <c:v>960.75670880461303</c:v>
                </c:pt>
                <c:pt idx="80">
                  <c:v>961.56753160345977</c:v>
                </c:pt>
                <c:pt idx="81">
                  <c:v>960.55400310490131</c:v>
                </c:pt>
                <c:pt idx="82">
                  <c:v>959.13506320691954</c:v>
                </c:pt>
                <c:pt idx="83">
                  <c:v>960.75670880461303</c:v>
                </c:pt>
                <c:pt idx="84">
                  <c:v>964</c:v>
                </c:pt>
                <c:pt idx="85">
                  <c:v>963.18917720115326</c:v>
                </c:pt>
                <c:pt idx="86">
                  <c:v>962.78376580172983</c:v>
                </c:pt>
                <c:pt idx="87">
                  <c:v>961.97294300288308</c:v>
                </c:pt>
                <c:pt idx="88">
                  <c:v>962.58106010201823</c:v>
                </c:pt>
                <c:pt idx="89">
                  <c:v>962.17564870259491</c:v>
                </c:pt>
                <c:pt idx="90">
                  <c:v>961.16212020403646</c:v>
                </c:pt>
                <c:pt idx="91">
                  <c:v>964</c:v>
                </c:pt>
                <c:pt idx="92">
                  <c:v>937.09348314606734</c:v>
                </c:pt>
                <c:pt idx="93">
                  <c:v>710.54471910112363</c:v>
                </c:pt>
                <c:pt idx="94">
                  <c:v>416.42157303370789</c:v>
                </c:pt>
                <c:pt idx="95">
                  <c:v>243.27505617977528</c:v>
                </c:pt>
                <c:pt idx="96">
                  <c:v>155.77752808988765</c:v>
                </c:pt>
                <c:pt idx="97">
                  <c:v>111.61797752808988</c:v>
                </c:pt>
                <c:pt idx="98">
                  <c:v>89.640898876404492</c:v>
                </c:pt>
                <c:pt idx="99">
                  <c:v>78.138876404494397</c:v>
                </c:pt>
                <c:pt idx="100">
                  <c:v>71.360898876404491</c:v>
                </c:pt>
                <c:pt idx="101">
                  <c:v>65.609887640449443</c:v>
                </c:pt>
                <c:pt idx="102">
                  <c:v>62.73438202247192</c:v>
                </c:pt>
                <c:pt idx="103">
                  <c:v>61.296629213483143</c:v>
                </c:pt>
                <c:pt idx="104">
                  <c:v>58.626516853932586</c:v>
                </c:pt>
                <c:pt idx="105">
                  <c:v>56.983370786516851</c:v>
                </c:pt>
                <c:pt idx="106">
                  <c:v>56.572584269662926</c:v>
                </c:pt>
                <c:pt idx="107">
                  <c:v>56.777977528089885</c:v>
                </c:pt>
                <c:pt idx="108">
                  <c:v>56.161797752808987</c:v>
                </c:pt>
                <c:pt idx="109">
                  <c:v>55.134831460674157</c:v>
                </c:pt>
                <c:pt idx="110">
                  <c:v>55.134831460674157</c:v>
                </c:pt>
                <c:pt idx="111">
                  <c:v>54.313258426966293</c:v>
                </c:pt>
                <c:pt idx="112">
                  <c:v>54.313258426966293</c:v>
                </c:pt>
                <c:pt idx="113">
                  <c:v>53.080898876404497</c:v>
                </c:pt>
                <c:pt idx="114">
                  <c:v>53.080898876404497</c:v>
                </c:pt>
                <c:pt idx="115">
                  <c:v>53.080898876404497</c:v>
                </c:pt>
                <c:pt idx="116">
                  <c:v>53.491685393258429</c:v>
                </c:pt>
                <c:pt idx="117">
                  <c:v>52.05393258426966</c:v>
                </c:pt>
                <c:pt idx="118">
                  <c:v>52.05393258426966</c:v>
                </c:pt>
                <c:pt idx="119">
                  <c:v>52.875505617977524</c:v>
                </c:pt>
                <c:pt idx="120">
                  <c:v>53.080898876404497</c:v>
                </c:pt>
                <c:pt idx="121">
                  <c:v>52.875505617977524</c:v>
                </c:pt>
                <c:pt idx="122">
                  <c:v>51.848539325842694</c:v>
                </c:pt>
                <c:pt idx="123">
                  <c:v>51.02696629213483</c:v>
                </c:pt>
                <c:pt idx="124">
                  <c:v>50</c:v>
                </c:pt>
                <c:pt idx="125">
                  <c:v>50.616179775280898</c:v>
                </c:pt>
                <c:pt idx="126">
                  <c:v>50.821573033707864</c:v>
                </c:pt>
                <c:pt idx="127">
                  <c:v>51.232359550561803</c:v>
                </c:pt>
                <c:pt idx="128">
                  <c:v>51.643146067415735</c:v>
                </c:pt>
                <c:pt idx="129">
                  <c:v>50.821573033707864</c:v>
                </c:pt>
                <c:pt idx="130">
                  <c:v>50</c:v>
                </c:pt>
                <c:pt idx="131">
                  <c:v>50.821573033707864</c:v>
                </c:pt>
                <c:pt idx="132">
                  <c:v>51.232359550561803</c:v>
                </c:pt>
                <c:pt idx="133">
                  <c:v>50.821573033707864</c:v>
                </c:pt>
                <c:pt idx="134">
                  <c:v>50.616179775280898</c:v>
                </c:pt>
                <c:pt idx="135">
                  <c:v>51.643146067415735</c:v>
                </c:pt>
                <c:pt idx="136">
                  <c:v>52.05393258426966</c:v>
                </c:pt>
                <c:pt idx="137">
                  <c:v>51.848539325842694</c:v>
                </c:pt>
                <c:pt idx="138">
                  <c:v>51.437752808988762</c:v>
                </c:pt>
                <c:pt idx="139">
                  <c:v>51.02696629213483</c:v>
                </c:pt>
                <c:pt idx="140">
                  <c:v>52.05393258426966</c:v>
                </c:pt>
                <c:pt idx="141">
                  <c:v>52.05393258426966</c:v>
                </c:pt>
                <c:pt idx="142">
                  <c:v>51.232359550561803</c:v>
                </c:pt>
                <c:pt idx="143">
                  <c:v>50.616179775280898</c:v>
                </c:pt>
                <c:pt idx="144">
                  <c:v>50.821573033707864</c:v>
                </c:pt>
                <c:pt idx="145">
                  <c:v>51.02696629213483</c:v>
                </c:pt>
                <c:pt idx="146">
                  <c:v>50.205393258426966</c:v>
                </c:pt>
                <c:pt idx="147">
                  <c:v>51.643146067415735</c:v>
                </c:pt>
                <c:pt idx="148">
                  <c:v>50.821573033707864</c:v>
                </c:pt>
                <c:pt idx="149">
                  <c:v>52.05393258426966</c:v>
                </c:pt>
                <c:pt idx="150">
                  <c:v>51.437752808988762</c:v>
                </c:pt>
                <c:pt idx="151">
                  <c:v>51.848539325842694</c:v>
                </c:pt>
                <c:pt idx="152">
                  <c:v>51.02696629213483</c:v>
                </c:pt>
                <c:pt idx="153">
                  <c:v>51.02696629213483</c:v>
                </c:pt>
                <c:pt idx="154">
                  <c:v>51.437752808988762</c:v>
                </c:pt>
                <c:pt idx="155">
                  <c:v>50.616179775280898</c:v>
                </c:pt>
                <c:pt idx="156">
                  <c:v>51.02696629213483</c:v>
                </c:pt>
                <c:pt idx="157">
                  <c:v>52.05393258426966</c:v>
                </c:pt>
                <c:pt idx="158">
                  <c:v>52.05393258426966</c:v>
                </c:pt>
                <c:pt idx="159">
                  <c:v>51.437752808988762</c:v>
                </c:pt>
                <c:pt idx="160">
                  <c:v>52.259325842696633</c:v>
                </c:pt>
                <c:pt idx="161">
                  <c:v>51.643146067415735</c:v>
                </c:pt>
                <c:pt idx="162">
                  <c:v>52.05393258426966</c:v>
                </c:pt>
                <c:pt idx="163">
                  <c:v>52.05393258426966</c:v>
                </c:pt>
                <c:pt idx="164">
                  <c:v>52.259325842696633</c:v>
                </c:pt>
                <c:pt idx="165">
                  <c:v>51.643146067415735</c:v>
                </c:pt>
                <c:pt idx="166">
                  <c:v>51.643146067415735</c:v>
                </c:pt>
                <c:pt idx="167">
                  <c:v>52.259325842696633</c:v>
                </c:pt>
                <c:pt idx="168">
                  <c:v>51.02696629213483</c:v>
                </c:pt>
                <c:pt idx="169">
                  <c:v>51.848539325842694</c:v>
                </c:pt>
                <c:pt idx="170">
                  <c:v>52.464719101123592</c:v>
                </c:pt>
                <c:pt idx="171">
                  <c:v>52.464719101123592</c:v>
                </c:pt>
                <c:pt idx="172">
                  <c:v>52.05393258426966</c:v>
                </c:pt>
                <c:pt idx="173">
                  <c:v>52.05393258426966</c:v>
                </c:pt>
                <c:pt idx="174">
                  <c:v>50</c:v>
                </c:pt>
                <c:pt idx="175">
                  <c:v>128.06405693950177</c:v>
                </c:pt>
                <c:pt idx="176">
                  <c:v>338.06450177935949</c:v>
                </c:pt>
                <c:pt idx="177">
                  <c:v>518.58763345195734</c:v>
                </c:pt>
                <c:pt idx="178">
                  <c:v>643.61209964412819</c:v>
                </c:pt>
                <c:pt idx="179">
                  <c:v>735.70329181494651</c:v>
                </c:pt>
                <c:pt idx="180">
                  <c:v>798.72375444839849</c:v>
                </c:pt>
                <c:pt idx="181">
                  <c:v>841.821619217082</c:v>
                </c:pt>
                <c:pt idx="182">
                  <c:v>869.46930604982208</c:v>
                </c:pt>
                <c:pt idx="183">
                  <c:v>888.78202846975091</c:v>
                </c:pt>
                <c:pt idx="184">
                  <c:v>902.60587188612101</c:v>
                </c:pt>
                <c:pt idx="185">
                  <c:v>910.53425266903912</c:v>
                </c:pt>
                <c:pt idx="186">
                  <c:v>919.47909252669035</c:v>
                </c:pt>
                <c:pt idx="187">
                  <c:v>922.52846975088971</c:v>
                </c:pt>
                <c:pt idx="188">
                  <c:v>924.96797153024909</c:v>
                </c:pt>
                <c:pt idx="189">
                  <c:v>930.05026690391458</c:v>
                </c:pt>
                <c:pt idx="190">
                  <c:v>932.28647686832744</c:v>
                </c:pt>
                <c:pt idx="191">
                  <c:v>933.70951957295381</c:v>
                </c:pt>
                <c:pt idx="192">
                  <c:v>936.35231316725981</c:v>
                </c:pt>
                <c:pt idx="193">
                  <c:v>937.1654804270463</c:v>
                </c:pt>
                <c:pt idx="194">
                  <c:v>938.38523131672605</c:v>
                </c:pt>
                <c:pt idx="195">
                  <c:v>939.80827402135242</c:v>
                </c:pt>
                <c:pt idx="196">
                  <c:v>941.84119217081854</c:v>
                </c:pt>
                <c:pt idx="197">
                  <c:v>944.89056939501779</c:v>
                </c:pt>
                <c:pt idx="198">
                  <c:v>943.46752669039154</c:v>
                </c:pt>
                <c:pt idx="199">
                  <c:v>944.0774021352313</c:v>
                </c:pt>
                <c:pt idx="200">
                  <c:v>944.28069395017792</c:v>
                </c:pt>
                <c:pt idx="201">
                  <c:v>944.28069395017792</c:v>
                </c:pt>
                <c:pt idx="202">
                  <c:v>938.79181494661918</c:v>
                </c:pt>
                <c:pt idx="203">
                  <c:v>930.66014234875456</c:v>
                </c:pt>
                <c:pt idx="204">
                  <c:v>936.14902135231318</c:v>
                </c:pt>
                <c:pt idx="205">
                  <c:v>935.3358540925268</c:v>
                </c:pt>
                <c:pt idx="206">
                  <c:v>935.3358540925268</c:v>
                </c:pt>
                <c:pt idx="207">
                  <c:v>935.94572953736656</c:v>
                </c:pt>
                <c:pt idx="208">
                  <c:v>935.13256227758018</c:v>
                </c:pt>
                <c:pt idx="209">
                  <c:v>937.97864768683269</c:v>
                </c:pt>
                <c:pt idx="210">
                  <c:v>936.96218861209957</c:v>
                </c:pt>
                <c:pt idx="211">
                  <c:v>937.97864768683269</c:v>
                </c:pt>
                <c:pt idx="212">
                  <c:v>939.40169039145917</c:v>
                </c:pt>
                <c:pt idx="213">
                  <c:v>942.24777580071179</c:v>
                </c:pt>
                <c:pt idx="214">
                  <c:v>941.43460854092541</c:v>
                </c:pt>
                <c:pt idx="215">
                  <c:v>941.23131672597867</c:v>
                </c:pt>
                <c:pt idx="216">
                  <c:v>942.24777580071179</c:v>
                </c:pt>
                <c:pt idx="217">
                  <c:v>940.6214412811388</c:v>
                </c:pt>
                <c:pt idx="218">
                  <c:v>942.85765124555166</c:v>
                </c:pt>
                <c:pt idx="219">
                  <c:v>944.48398576512466</c:v>
                </c:pt>
                <c:pt idx="220">
                  <c:v>946.51690391459078</c:v>
                </c:pt>
                <c:pt idx="221">
                  <c:v>945.70373665480429</c:v>
                </c:pt>
                <c:pt idx="222">
                  <c:v>945.29715302491104</c:v>
                </c:pt>
                <c:pt idx="223">
                  <c:v>945.50044483985778</c:v>
                </c:pt>
                <c:pt idx="224">
                  <c:v>945.90702846975091</c:v>
                </c:pt>
                <c:pt idx="225">
                  <c:v>944.48398576512466</c:v>
                </c:pt>
                <c:pt idx="226">
                  <c:v>945.09386120996442</c:v>
                </c:pt>
                <c:pt idx="227">
                  <c:v>947.12677935943054</c:v>
                </c:pt>
                <c:pt idx="228">
                  <c:v>946.92348754448403</c:v>
                </c:pt>
                <c:pt idx="229">
                  <c:v>947.5333629893239</c:v>
                </c:pt>
                <c:pt idx="230">
                  <c:v>948.54982206405703</c:v>
                </c:pt>
                <c:pt idx="231">
                  <c:v>948.54982206405703</c:v>
                </c:pt>
                <c:pt idx="232">
                  <c:v>949.97286476868339</c:v>
                </c:pt>
                <c:pt idx="233">
                  <c:v>948.75311387900354</c:v>
                </c:pt>
                <c:pt idx="234">
                  <c:v>946.92348754448403</c:v>
                </c:pt>
                <c:pt idx="235">
                  <c:v>949.76957295373666</c:v>
                </c:pt>
                <c:pt idx="236">
                  <c:v>951.59919928825627</c:v>
                </c:pt>
                <c:pt idx="237">
                  <c:v>952.41236654804277</c:v>
                </c:pt>
                <c:pt idx="238">
                  <c:v>953.42882562277578</c:v>
                </c:pt>
                <c:pt idx="239">
                  <c:v>954.44528469750901</c:v>
                </c:pt>
                <c:pt idx="240">
                  <c:v>953.22553380782915</c:v>
                </c:pt>
                <c:pt idx="241">
                  <c:v>954.44528469750901</c:v>
                </c:pt>
                <c:pt idx="242">
                  <c:v>955.46174377224202</c:v>
                </c:pt>
                <c:pt idx="243">
                  <c:v>957.90124555160139</c:v>
                </c:pt>
                <c:pt idx="244">
                  <c:v>956.07161921708189</c:v>
                </c:pt>
                <c:pt idx="245">
                  <c:v>957.49466192170826</c:v>
                </c:pt>
                <c:pt idx="246">
                  <c:v>957.69795373665488</c:v>
                </c:pt>
                <c:pt idx="247">
                  <c:v>957.69795373665488</c:v>
                </c:pt>
                <c:pt idx="248">
                  <c:v>959.12099644128125</c:v>
                </c:pt>
                <c:pt idx="249">
                  <c:v>959.32428825622776</c:v>
                </c:pt>
                <c:pt idx="250">
                  <c:v>960.5440391459075</c:v>
                </c:pt>
                <c:pt idx="251">
                  <c:v>959.73087188612101</c:v>
                </c:pt>
                <c:pt idx="252">
                  <c:v>959.12099644128125</c:v>
                </c:pt>
                <c:pt idx="253">
                  <c:v>959.93416370106763</c:v>
                </c:pt>
                <c:pt idx="254">
                  <c:v>960.5440391459075</c:v>
                </c:pt>
                <c:pt idx="255">
                  <c:v>962.1703736654805</c:v>
                </c:pt>
                <c:pt idx="256">
                  <c:v>962.1703736654805</c:v>
                </c:pt>
                <c:pt idx="257">
                  <c:v>961.56049822064062</c:v>
                </c:pt>
                <c:pt idx="258">
                  <c:v>964</c:v>
                </c:pt>
                <c:pt idx="259">
                  <c:v>963.39012455516013</c:v>
                </c:pt>
                <c:pt idx="260">
                  <c:v>964</c:v>
                </c:pt>
                <c:pt idx="261">
                  <c:v>902.99866071428562</c:v>
                </c:pt>
                <c:pt idx="262">
                  <c:v>634.10312499999998</c:v>
                </c:pt>
                <c:pt idx="263">
                  <c:v>375.40848214285711</c:v>
                </c:pt>
                <c:pt idx="264">
                  <c:v>228.10758928571428</c:v>
                </c:pt>
                <c:pt idx="265">
                  <c:v>151.80491071428571</c:v>
                </c:pt>
                <c:pt idx="266">
                  <c:v>112.22544642857142</c:v>
                </c:pt>
                <c:pt idx="267">
                  <c:v>91.823660714285708</c:v>
                </c:pt>
                <c:pt idx="268">
                  <c:v>79.582589285714292</c:v>
                </c:pt>
                <c:pt idx="269">
                  <c:v>73.054017857142867</c:v>
                </c:pt>
                <c:pt idx="270">
                  <c:v>68.157589285714295</c:v>
                </c:pt>
                <c:pt idx="271">
                  <c:v>64.485267857142858</c:v>
                </c:pt>
                <c:pt idx="272">
                  <c:v>63.261160714285715</c:v>
                </c:pt>
                <c:pt idx="273">
                  <c:v>61.833035714285721</c:v>
                </c:pt>
                <c:pt idx="274">
                  <c:v>59.792857142857152</c:v>
                </c:pt>
                <c:pt idx="275">
                  <c:v>58.772767857142867</c:v>
                </c:pt>
                <c:pt idx="276">
                  <c:v>59.384821428571428</c:v>
                </c:pt>
                <c:pt idx="277">
                  <c:v>58.160714285714285</c:v>
                </c:pt>
                <c:pt idx="278">
                  <c:v>57.344642857142858</c:v>
                </c:pt>
                <c:pt idx="279">
                  <c:v>57.140625</c:v>
                </c:pt>
                <c:pt idx="280">
                  <c:v>56.324553571428574</c:v>
                </c:pt>
                <c:pt idx="281">
                  <c:v>56.120535714285715</c:v>
                </c:pt>
                <c:pt idx="282">
                  <c:v>57.344642857142858</c:v>
                </c:pt>
                <c:pt idx="283">
                  <c:v>56.528571428571432</c:v>
                </c:pt>
                <c:pt idx="284">
                  <c:v>56.120535714285715</c:v>
                </c:pt>
                <c:pt idx="285">
                  <c:v>55.508482142857147</c:v>
                </c:pt>
                <c:pt idx="286">
                  <c:v>54.080357142857139</c:v>
                </c:pt>
                <c:pt idx="287">
                  <c:v>53.876339285714295</c:v>
                </c:pt>
                <c:pt idx="288">
                  <c:v>53.876339285714295</c:v>
                </c:pt>
                <c:pt idx="289">
                  <c:v>53.468303571428578</c:v>
                </c:pt>
                <c:pt idx="290">
                  <c:v>53.468303571428578</c:v>
                </c:pt>
                <c:pt idx="291">
                  <c:v>53.060267857142854</c:v>
                </c:pt>
                <c:pt idx="292">
                  <c:v>54.284375000000004</c:v>
                </c:pt>
                <c:pt idx="293">
                  <c:v>53.060267857142854</c:v>
                </c:pt>
                <c:pt idx="294">
                  <c:v>52.448214285714293</c:v>
                </c:pt>
                <c:pt idx="295">
                  <c:v>51.836160714285725</c:v>
                </c:pt>
                <c:pt idx="296">
                  <c:v>52.040178571428569</c:v>
                </c:pt>
                <c:pt idx="297">
                  <c:v>52.244196428571428</c:v>
                </c:pt>
                <c:pt idx="298">
                  <c:v>52.448214285714293</c:v>
                </c:pt>
                <c:pt idx="299">
                  <c:v>52.244196428571428</c:v>
                </c:pt>
                <c:pt idx="300">
                  <c:v>52.448214285714293</c:v>
                </c:pt>
                <c:pt idx="301">
                  <c:v>52.652232142857152</c:v>
                </c:pt>
                <c:pt idx="302">
                  <c:v>52.448214285714293</c:v>
                </c:pt>
                <c:pt idx="303">
                  <c:v>52.652232142857152</c:v>
                </c:pt>
                <c:pt idx="304">
                  <c:v>52.448214285714293</c:v>
                </c:pt>
                <c:pt idx="305">
                  <c:v>52.448214285714293</c:v>
                </c:pt>
                <c:pt idx="306">
                  <c:v>52.85625000000001</c:v>
                </c:pt>
                <c:pt idx="307">
                  <c:v>53.26428571428572</c:v>
                </c:pt>
                <c:pt idx="308">
                  <c:v>53.26428571428572</c:v>
                </c:pt>
                <c:pt idx="309">
                  <c:v>51.632142857142867</c:v>
                </c:pt>
                <c:pt idx="310">
                  <c:v>53.060267857142854</c:v>
                </c:pt>
                <c:pt idx="311">
                  <c:v>52.244196428571428</c:v>
                </c:pt>
                <c:pt idx="312">
                  <c:v>51.632142857142867</c:v>
                </c:pt>
                <c:pt idx="313">
                  <c:v>52.448214285714293</c:v>
                </c:pt>
                <c:pt idx="314">
                  <c:v>52.652232142857152</c:v>
                </c:pt>
                <c:pt idx="315">
                  <c:v>51.632142857142867</c:v>
                </c:pt>
                <c:pt idx="316">
                  <c:v>51.836160714285725</c:v>
                </c:pt>
                <c:pt idx="317">
                  <c:v>51.632142857142867</c:v>
                </c:pt>
                <c:pt idx="318">
                  <c:v>52.652232142857152</c:v>
                </c:pt>
                <c:pt idx="319">
                  <c:v>52.448214285714293</c:v>
                </c:pt>
                <c:pt idx="320">
                  <c:v>53.060267857142854</c:v>
                </c:pt>
                <c:pt idx="321">
                  <c:v>52.652232142857152</c:v>
                </c:pt>
                <c:pt idx="322">
                  <c:v>52.040178571428569</c:v>
                </c:pt>
                <c:pt idx="323">
                  <c:v>51.428125000000009</c:v>
                </c:pt>
                <c:pt idx="324">
                  <c:v>51.020089285714285</c:v>
                </c:pt>
                <c:pt idx="325">
                  <c:v>50.612053571428582</c:v>
                </c:pt>
                <c:pt idx="326">
                  <c:v>51.836160714285725</c:v>
                </c:pt>
                <c:pt idx="327">
                  <c:v>51.428125000000009</c:v>
                </c:pt>
                <c:pt idx="328">
                  <c:v>50.612053571428582</c:v>
                </c:pt>
                <c:pt idx="329">
                  <c:v>51.224107142857143</c:v>
                </c:pt>
                <c:pt idx="330">
                  <c:v>51.632142857142867</c:v>
                </c:pt>
                <c:pt idx="331">
                  <c:v>51.836160714285725</c:v>
                </c:pt>
                <c:pt idx="332">
                  <c:v>50.816071428571441</c:v>
                </c:pt>
                <c:pt idx="333">
                  <c:v>51.224107142857143</c:v>
                </c:pt>
                <c:pt idx="334">
                  <c:v>51.836160714285725</c:v>
                </c:pt>
                <c:pt idx="335">
                  <c:v>51.224107142857143</c:v>
                </c:pt>
                <c:pt idx="336">
                  <c:v>50.408035714285717</c:v>
                </c:pt>
                <c:pt idx="337">
                  <c:v>51.836160714285725</c:v>
                </c:pt>
                <c:pt idx="338">
                  <c:v>51.836160714285725</c:v>
                </c:pt>
                <c:pt idx="339">
                  <c:v>50.408035714285717</c:v>
                </c:pt>
                <c:pt idx="340">
                  <c:v>50.408035714285717</c:v>
                </c:pt>
                <c:pt idx="341">
                  <c:v>50.816071428571441</c:v>
                </c:pt>
                <c:pt idx="342">
                  <c:v>51.836160714285725</c:v>
                </c:pt>
                <c:pt idx="343">
                  <c:v>51.836160714285725</c:v>
                </c:pt>
                <c:pt idx="344">
                  <c:v>50.408035714285717</c:v>
                </c:pt>
                <c:pt idx="345">
                  <c:v>50.816071428571441</c:v>
                </c:pt>
                <c:pt idx="346">
                  <c:v>51.428125000000009</c:v>
                </c:pt>
                <c:pt idx="347">
                  <c:v>51.224107142857143</c:v>
                </c:pt>
                <c:pt idx="348">
                  <c:v>51.020089285714285</c:v>
                </c:pt>
                <c:pt idx="349">
                  <c:v>50.816071428571441</c:v>
                </c:pt>
                <c:pt idx="350">
                  <c:v>50.816071428571441</c:v>
                </c:pt>
                <c:pt idx="351">
                  <c:v>50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4386-4F22-A622-10EB8A6A35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68590191"/>
        <c:axId val="1468581071"/>
      </c:scatterChart>
      <c:valAx>
        <c:axId val="146859019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468581071"/>
        <c:crosses val="autoZero"/>
        <c:crossBetween val="midCat"/>
      </c:valAx>
      <c:valAx>
        <c:axId val="1468581071"/>
        <c:scaling>
          <c:orientation val="minMax"/>
          <c:max val="1000"/>
          <c:min val="0"/>
        </c:scaling>
        <c:delete val="0"/>
        <c:axPos val="l"/>
        <c:numFmt formatCode="0_);[Red]\(0\)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468590191"/>
        <c:crosses val="autoZero"/>
        <c:crossBetween val="midCat"/>
        <c:majorUnit val="200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論文図!$A$2:$A$353</c:f>
              <c:numCache>
                <c:formatCode>General</c:formatCode>
                <c:ptCount val="352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</c:numCache>
            </c:numRef>
          </c:xVal>
          <c:yVal>
            <c:numRef>
              <c:f>論文図!$F$2:$F$362</c:f>
              <c:numCache>
                <c:formatCode>General</c:formatCode>
                <c:ptCount val="361"/>
                <c:pt idx="0">
                  <c:v>60</c:v>
                </c:pt>
                <c:pt idx="1">
                  <c:v>189.63421828908557</c:v>
                </c:pt>
                <c:pt idx="2">
                  <c:v>429.73746312684364</c:v>
                </c:pt>
                <c:pt idx="3">
                  <c:v>612.12979351032448</c:v>
                </c:pt>
                <c:pt idx="4">
                  <c:v>724.32153392330383</c:v>
                </c:pt>
                <c:pt idx="5">
                  <c:v>794.73746312684352</c:v>
                </c:pt>
                <c:pt idx="6">
                  <c:v>834.57522123893796</c:v>
                </c:pt>
                <c:pt idx="7">
                  <c:v>861.49262536873152</c:v>
                </c:pt>
                <c:pt idx="8">
                  <c:v>879.7964601769911</c:v>
                </c:pt>
                <c:pt idx="9">
                  <c:v>887.54867256637169</c:v>
                </c:pt>
                <c:pt idx="10">
                  <c:v>897.45427728613572</c:v>
                </c:pt>
                <c:pt idx="11">
                  <c:v>905.2064896755162</c:v>
                </c:pt>
                <c:pt idx="12">
                  <c:v>907.79056047197639</c:v>
                </c:pt>
                <c:pt idx="13">
                  <c:v>908.43657817109147</c:v>
                </c:pt>
                <c:pt idx="14">
                  <c:v>912.74336283185835</c:v>
                </c:pt>
                <c:pt idx="15">
                  <c:v>914.25073746312682</c:v>
                </c:pt>
                <c:pt idx="16">
                  <c:v>913.1740412979351</c:v>
                </c:pt>
                <c:pt idx="17">
                  <c:v>915.54277286135698</c:v>
                </c:pt>
                <c:pt idx="18">
                  <c:v>918.98820058997046</c:v>
                </c:pt>
                <c:pt idx="19">
                  <c:v>919.2035398230089</c:v>
                </c:pt>
                <c:pt idx="20">
                  <c:v>918.77286135693214</c:v>
                </c:pt>
                <c:pt idx="21">
                  <c:v>919.63421828908554</c:v>
                </c:pt>
                <c:pt idx="22">
                  <c:v>920.28023598820062</c:v>
                </c:pt>
                <c:pt idx="23">
                  <c:v>922.64896755162249</c:v>
                </c:pt>
                <c:pt idx="24">
                  <c:v>920.92625368731558</c:v>
                </c:pt>
                <c:pt idx="25">
                  <c:v>921.57227138643077</c:v>
                </c:pt>
                <c:pt idx="26">
                  <c:v>921.35693215339234</c:v>
                </c:pt>
                <c:pt idx="27">
                  <c:v>924.15634218289085</c:v>
                </c:pt>
                <c:pt idx="28">
                  <c:v>925.23303834808257</c:v>
                </c:pt>
                <c:pt idx="29">
                  <c:v>925.87905604719765</c:v>
                </c:pt>
                <c:pt idx="30">
                  <c:v>927.38643067846613</c:v>
                </c:pt>
                <c:pt idx="31">
                  <c:v>924.5870206489675</c:v>
                </c:pt>
                <c:pt idx="32">
                  <c:v>923.51032448377578</c:v>
                </c:pt>
                <c:pt idx="33">
                  <c:v>924.37168141592929</c:v>
                </c:pt>
                <c:pt idx="34">
                  <c:v>924.80235988200593</c:v>
                </c:pt>
                <c:pt idx="35">
                  <c:v>925.87905604719765</c:v>
                </c:pt>
                <c:pt idx="36">
                  <c:v>924.80235988200593</c:v>
                </c:pt>
                <c:pt idx="37">
                  <c:v>925.66371681415922</c:v>
                </c:pt>
                <c:pt idx="38">
                  <c:v>926.30973451327441</c:v>
                </c:pt>
                <c:pt idx="39">
                  <c:v>925.87905604719765</c:v>
                </c:pt>
                <c:pt idx="40">
                  <c:v>926.74041297935105</c:v>
                </c:pt>
                <c:pt idx="41">
                  <c:v>927.60176991150445</c:v>
                </c:pt>
                <c:pt idx="42">
                  <c:v>929.755162241888</c:v>
                </c:pt>
                <c:pt idx="43">
                  <c:v>929.10914454277292</c:v>
                </c:pt>
                <c:pt idx="44">
                  <c:v>929.97050147492621</c:v>
                </c:pt>
                <c:pt idx="45">
                  <c:v>930.61651917404129</c:v>
                </c:pt>
                <c:pt idx="46">
                  <c:v>929.10914454277292</c:v>
                </c:pt>
                <c:pt idx="47">
                  <c:v>928.67846607669628</c:v>
                </c:pt>
                <c:pt idx="48">
                  <c:v>929.53982300884957</c:v>
                </c:pt>
                <c:pt idx="49">
                  <c:v>929.32448377581113</c:v>
                </c:pt>
                <c:pt idx="50">
                  <c:v>931.90855457227144</c:v>
                </c:pt>
                <c:pt idx="51">
                  <c:v>932.76991150442473</c:v>
                </c:pt>
                <c:pt idx="52">
                  <c:v>931.26253687315636</c:v>
                </c:pt>
                <c:pt idx="53">
                  <c:v>931.04719764011804</c:v>
                </c:pt>
                <c:pt idx="54">
                  <c:v>931.47787610619457</c:v>
                </c:pt>
                <c:pt idx="55">
                  <c:v>932.12389380530976</c:v>
                </c:pt>
                <c:pt idx="56">
                  <c:v>934.49262536873164</c:v>
                </c:pt>
                <c:pt idx="57">
                  <c:v>931.04719764011804</c:v>
                </c:pt>
                <c:pt idx="58">
                  <c:v>931.90855457227144</c:v>
                </c:pt>
                <c:pt idx="59">
                  <c:v>935.56932153392336</c:v>
                </c:pt>
                <c:pt idx="60">
                  <c:v>933.20058997050148</c:v>
                </c:pt>
                <c:pt idx="61">
                  <c:v>931.69321533923301</c:v>
                </c:pt>
                <c:pt idx="62">
                  <c:v>932.12389380530976</c:v>
                </c:pt>
                <c:pt idx="63">
                  <c:v>932.33923303834808</c:v>
                </c:pt>
                <c:pt idx="64">
                  <c:v>930.83185840707972</c:v>
                </c:pt>
                <c:pt idx="65">
                  <c:v>932.33923303834808</c:v>
                </c:pt>
                <c:pt idx="66">
                  <c:v>933.20058997050148</c:v>
                </c:pt>
                <c:pt idx="67">
                  <c:v>931.26253687315636</c:v>
                </c:pt>
                <c:pt idx="68">
                  <c:v>931.26253687315636</c:v>
                </c:pt>
                <c:pt idx="69">
                  <c:v>932.55457227138641</c:v>
                </c:pt>
                <c:pt idx="70">
                  <c:v>933.20058997050148</c:v>
                </c:pt>
                <c:pt idx="71">
                  <c:v>934.92330383480828</c:v>
                </c:pt>
                <c:pt idx="72">
                  <c:v>931.04719764011804</c:v>
                </c:pt>
                <c:pt idx="73">
                  <c:v>930.40117994100285</c:v>
                </c:pt>
                <c:pt idx="74">
                  <c:v>930.18584070796464</c:v>
                </c:pt>
                <c:pt idx="75">
                  <c:v>932.76991150442473</c:v>
                </c:pt>
                <c:pt idx="76">
                  <c:v>931.90855457227144</c:v>
                </c:pt>
                <c:pt idx="77">
                  <c:v>932.12389380530976</c:v>
                </c:pt>
                <c:pt idx="78">
                  <c:v>932.12389380530976</c:v>
                </c:pt>
                <c:pt idx="79">
                  <c:v>932.76991150442473</c:v>
                </c:pt>
                <c:pt idx="80">
                  <c:v>934.70796460176985</c:v>
                </c:pt>
                <c:pt idx="81">
                  <c:v>933.84660766961645</c:v>
                </c:pt>
                <c:pt idx="82">
                  <c:v>932.55457227138641</c:v>
                </c:pt>
                <c:pt idx="83">
                  <c:v>931.69321533923301</c:v>
                </c:pt>
                <c:pt idx="84">
                  <c:v>936</c:v>
                </c:pt>
                <c:pt idx="85">
                  <c:v>934.92330383480828</c:v>
                </c:pt>
                <c:pt idx="86">
                  <c:v>933.63126843657813</c:v>
                </c:pt>
                <c:pt idx="87">
                  <c:v>936</c:v>
                </c:pt>
                <c:pt idx="88">
                  <c:v>933.63126843657813</c:v>
                </c:pt>
                <c:pt idx="89">
                  <c:v>936</c:v>
                </c:pt>
                <c:pt idx="90">
                  <c:v>798.76211135213305</c:v>
                </c:pt>
                <c:pt idx="91">
                  <c:v>524.07519884309477</c:v>
                </c:pt>
                <c:pt idx="92">
                  <c:v>326.24150397686191</c:v>
                </c:pt>
                <c:pt idx="93">
                  <c:v>216.24005784526395</c:v>
                </c:pt>
                <c:pt idx="94">
                  <c:v>157.33333333333331</c:v>
                </c:pt>
                <c:pt idx="95">
                  <c:v>126.08532176428055</c:v>
                </c:pt>
                <c:pt idx="96">
                  <c:v>109.82791033984094</c:v>
                </c:pt>
                <c:pt idx="97">
                  <c:v>100.11569052783804</c:v>
                </c:pt>
                <c:pt idx="98">
                  <c:v>93.148228488792483</c:v>
                </c:pt>
                <c:pt idx="99">
                  <c:v>89.770065075921906</c:v>
                </c:pt>
                <c:pt idx="100">
                  <c:v>84.702819956616054</c:v>
                </c:pt>
                <c:pt idx="101">
                  <c:v>81.535791757049907</c:v>
                </c:pt>
                <c:pt idx="102">
                  <c:v>79.424439624005799</c:v>
                </c:pt>
                <c:pt idx="103">
                  <c:v>78.579898770788134</c:v>
                </c:pt>
                <c:pt idx="104">
                  <c:v>77.313087490961692</c:v>
                </c:pt>
                <c:pt idx="105">
                  <c:v>75.835140997830806</c:v>
                </c:pt>
                <c:pt idx="106">
                  <c:v>75.835140997830806</c:v>
                </c:pt>
                <c:pt idx="107">
                  <c:v>74.568329718004335</c:v>
                </c:pt>
                <c:pt idx="108">
                  <c:v>74.779464931308752</c:v>
                </c:pt>
                <c:pt idx="109">
                  <c:v>73.934924078091115</c:v>
                </c:pt>
                <c:pt idx="110">
                  <c:v>73.301518438177865</c:v>
                </c:pt>
                <c:pt idx="111">
                  <c:v>72.456977584960228</c:v>
                </c:pt>
                <c:pt idx="112">
                  <c:v>72.456977584960228</c:v>
                </c:pt>
                <c:pt idx="113">
                  <c:v>72.034707158351409</c:v>
                </c:pt>
                <c:pt idx="114">
                  <c:v>71.401301518438174</c:v>
                </c:pt>
                <c:pt idx="115">
                  <c:v>70.767895878524953</c:v>
                </c:pt>
                <c:pt idx="116">
                  <c:v>70.345625451916121</c:v>
                </c:pt>
                <c:pt idx="117">
                  <c:v>69.923355025307302</c:v>
                </c:pt>
                <c:pt idx="118">
                  <c:v>68.44540853217643</c:v>
                </c:pt>
                <c:pt idx="119">
                  <c:v>68.44540853217643</c:v>
                </c:pt>
                <c:pt idx="120">
                  <c:v>68.656543745480846</c:v>
                </c:pt>
                <c:pt idx="121">
                  <c:v>68.44540853217643</c:v>
                </c:pt>
                <c:pt idx="122">
                  <c:v>68.44540853217643</c:v>
                </c:pt>
                <c:pt idx="123">
                  <c:v>67.389732465654376</c:v>
                </c:pt>
                <c:pt idx="124">
                  <c:v>66.545191612436739</c:v>
                </c:pt>
                <c:pt idx="125">
                  <c:v>66.122921185827906</c:v>
                </c:pt>
                <c:pt idx="126">
                  <c:v>66.334056399132322</c:v>
                </c:pt>
                <c:pt idx="127">
                  <c:v>65.489515545914685</c:v>
                </c:pt>
                <c:pt idx="128">
                  <c:v>66.334056399132322</c:v>
                </c:pt>
                <c:pt idx="129">
                  <c:v>65.700650759219101</c:v>
                </c:pt>
                <c:pt idx="130">
                  <c:v>66.334056399132322</c:v>
                </c:pt>
                <c:pt idx="131">
                  <c:v>65.700650759219101</c:v>
                </c:pt>
                <c:pt idx="132">
                  <c:v>65.278380332610269</c:v>
                </c:pt>
                <c:pt idx="133">
                  <c:v>66.122921185827906</c:v>
                </c:pt>
                <c:pt idx="134">
                  <c:v>65.278380332610269</c:v>
                </c:pt>
                <c:pt idx="135">
                  <c:v>65.489515545914685</c:v>
                </c:pt>
                <c:pt idx="136">
                  <c:v>65.700650759219101</c:v>
                </c:pt>
                <c:pt idx="137">
                  <c:v>64.856109906001436</c:v>
                </c:pt>
                <c:pt idx="138">
                  <c:v>64.644974692697048</c:v>
                </c:pt>
                <c:pt idx="139">
                  <c:v>64.644974692697048</c:v>
                </c:pt>
                <c:pt idx="140">
                  <c:v>64.644974692697048</c:v>
                </c:pt>
                <c:pt idx="141">
                  <c:v>64.222704266088215</c:v>
                </c:pt>
                <c:pt idx="142">
                  <c:v>63.800433839479389</c:v>
                </c:pt>
                <c:pt idx="143">
                  <c:v>64.433839479392631</c:v>
                </c:pt>
                <c:pt idx="144">
                  <c:v>64.644974692697048</c:v>
                </c:pt>
                <c:pt idx="145">
                  <c:v>64.856109906001436</c:v>
                </c:pt>
                <c:pt idx="146">
                  <c:v>63.800433839479389</c:v>
                </c:pt>
                <c:pt idx="147">
                  <c:v>63.589298626174987</c:v>
                </c:pt>
                <c:pt idx="148">
                  <c:v>63.800433839479389</c:v>
                </c:pt>
                <c:pt idx="149">
                  <c:v>64.222704266088215</c:v>
                </c:pt>
                <c:pt idx="150">
                  <c:v>63.589298626174987</c:v>
                </c:pt>
                <c:pt idx="151">
                  <c:v>63.589298626174987</c:v>
                </c:pt>
                <c:pt idx="152">
                  <c:v>63.167028199566161</c:v>
                </c:pt>
                <c:pt idx="153">
                  <c:v>61.055676066522054</c:v>
                </c:pt>
                <c:pt idx="154">
                  <c:v>62.744757772957335</c:v>
                </c:pt>
                <c:pt idx="155">
                  <c:v>62.533622559652933</c:v>
                </c:pt>
                <c:pt idx="156">
                  <c:v>62.111352133044107</c:v>
                </c:pt>
                <c:pt idx="157">
                  <c:v>63.167028199566161</c:v>
                </c:pt>
                <c:pt idx="158">
                  <c:v>63.167028199566161</c:v>
                </c:pt>
                <c:pt idx="159">
                  <c:v>62.744757772957335</c:v>
                </c:pt>
                <c:pt idx="160">
                  <c:v>62.322487346348524</c:v>
                </c:pt>
                <c:pt idx="161">
                  <c:v>62.111352133044107</c:v>
                </c:pt>
                <c:pt idx="162">
                  <c:v>63.167028199566161</c:v>
                </c:pt>
                <c:pt idx="163">
                  <c:v>62.322487346348524</c:v>
                </c:pt>
                <c:pt idx="164">
                  <c:v>61.26681127982647</c:v>
                </c:pt>
                <c:pt idx="165">
                  <c:v>62.744757772957335</c:v>
                </c:pt>
                <c:pt idx="166">
                  <c:v>62.533622559652933</c:v>
                </c:pt>
                <c:pt idx="167">
                  <c:v>60.844540853217637</c:v>
                </c:pt>
                <c:pt idx="168">
                  <c:v>61.055676066522054</c:v>
                </c:pt>
                <c:pt idx="169">
                  <c:v>60.633405639913235</c:v>
                </c:pt>
                <c:pt idx="170">
                  <c:v>60.844540853217637</c:v>
                </c:pt>
                <c:pt idx="171">
                  <c:v>60.633405639913235</c:v>
                </c:pt>
                <c:pt idx="172">
                  <c:v>61.26681127982647</c:v>
                </c:pt>
                <c:pt idx="173">
                  <c:v>60.844540853217637</c:v>
                </c:pt>
                <c:pt idx="174">
                  <c:v>60</c:v>
                </c:pt>
                <c:pt idx="175">
                  <c:v>60.633405639913235</c:v>
                </c:pt>
                <c:pt idx="176">
                  <c:v>61.055676066522054</c:v>
                </c:pt>
                <c:pt idx="177">
                  <c:v>60.844540853217637</c:v>
                </c:pt>
                <c:pt idx="178">
                  <c:v>60</c:v>
                </c:pt>
                <c:pt idx="179">
                  <c:v>134.95939435650379</c:v>
                </c:pt>
                <c:pt idx="180">
                  <c:v>318.23812801101172</c:v>
                </c:pt>
                <c:pt idx="181">
                  <c:v>462.52993805918794</c:v>
                </c:pt>
                <c:pt idx="182">
                  <c:v>559.59532002752917</c:v>
                </c:pt>
                <c:pt idx="183">
                  <c:v>628.52580867171366</c:v>
                </c:pt>
                <c:pt idx="184">
                  <c:v>680.977288368892</c:v>
                </c:pt>
                <c:pt idx="185">
                  <c:v>722.9786648313833</c:v>
                </c:pt>
                <c:pt idx="186">
                  <c:v>754.52993805918788</c:v>
                </c:pt>
                <c:pt idx="187">
                  <c:v>779.65037852718501</c:v>
                </c:pt>
                <c:pt idx="188">
                  <c:v>799.34480385409495</c:v>
                </c:pt>
                <c:pt idx="189">
                  <c:v>814.61803165863728</c:v>
                </c:pt>
                <c:pt idx="190">
                  <c:v>825.06813489332421</c:v>
                </c:pt>
                <c:pt idx="191">
                  <c:v>834.91534755677901</c:v>
                </c:pt>
                <c:pt idx="192">
                  <c:v>843.1548520302822</c:v>
                </c:pt>
                <c:pt idx="193">
                  <c:v>849.58568479008943</c:v>
                </c:pt>
                <c:pt idx="194">
                  <c:v>855.41362697866475</c:v>
                </c:pt>
                <c:pt idx="195">
                  <c:v>860.03578802477625</c:v>
                </c:pt>
                <c:pt idx="196">
                  <c:v>864.65794907088775</c:v>
                </c:pt>
                <c:pt idx="197">
                  <c:v>869.48107364074326</c:v>
                </c:pt>
                <c:pt idx="198">
                  <c:v>873.29938059187896</c:v>
                </c:pt>
                <c:pt idx="199">
                  <c:v>874.90708878183068</c:v>
                </c:pt>
                <c:pt idx="200">
                  <c:v>876.71576049552652</c:v>
                </c:pt>
                <c:pt idx="201">
                  <c:v>877.51961459050233</c:v>
                </c:pt>
                <c:pt idx="202">
                  <c:v>880.3331039229181</c:v>
                </c:pt>
                <c:pt idx="203">
                  <c:v>883.74948382656578</c:v>
                </c:pt>
                <c:pt idx="204">
                  <c:v>885.15622849277361</c:v>
                </c:pt>
                <c:pt idx="205">
                  <c:v>887.76875430144526</c:v>
                </c:pt>
                <c:pt idx="206">
                  <c:v>888.17068134893316</c:v>
                </c:pt>
                <c:pt idx="207">
                  <c:v>889.57742601514099</c:v>
                </c:pt>
                <c:pt idx="208">
                  <c:v>890.78320715760492</c:v>
                </c:pt>
                <c:pt idx="209">
                  <c:v>891.38609772883694</c:v>
                </c:pt>
                <c:pt idx="210">
                  <c:v>893.79766001376458</c:v>
                </c:pt>
                <c:pt idx="211">
                  <c:v>894.1995870612526</c:v>
                </c:pt>
                <c:pt idx="212">
                  <c:v>897.81693048864418</c:v>
                </c:pt>
                <c:pt idx="213">
                  <c:v>899.82656572608403</c:v>
                </c:pt>
                <c:pt idx="214">
                  <c:v>900.83138334480384</c:v>
                </c:pt>
                <c:pt idx="215">
                  <c:v>900.42945629731594</c:v>
                </c:pt>
                <c:pt idx="216">
                  <c:v>902.43909153475568</c:v>
                </c:pt>
                <c:pt idx="217">
                  <c:v>904.24776324845141</c:v>
                </c:pt>
                <c:pt idx="218">
                  <c:v>904.85065381968343</c:v>
                </c:pt>
                <c:pt idx="219">
                  <c:v>904.85065381968343</c:v>
                </c:pt>
                <c:pt idx="220">
                  <c:v>905.25258086717133</c:v>
                </c:pt>
                <c:pt idx="221">
                  <c:v>907.06125258086718</c:v>
                </c:pt>
                <c:pt idx="222">
                  <c:v>906.45836200963527</c:v>
                </c:pt>
                <c:pt idx="223">
                  <c:v>906.45836200963527</c:v>
                </c:pt>
                <c:pt idx="224">
                  <c:v>907.06125258086718</c:v>
                </c:pt>
                <c:pt idx="225">
                  <c:v>906.86028905712317</c:v>
                </c:pt>
                <c:pt idx="226">
                  <c:v>909.67377838953882</c:v>
                </c:pt>
                <c:pt idx="227">
                  <c:v>910.47763248451486</c:v>
                </c:pt>
                <c:pt idx="228">
                  <c:v>909.67377838953882</c:v>
                </c:pt>
                <c:pt idx="229">
                  <c:v>911.48245010323467</c:v>
                </c:pt>
                <c:pt idx="230">
                  <c:v>912.28630419821059</c:v>
                </c:pt>
                <c:pt idx="231">
                  <c:v>914.29593943565033</c:v>
                </c:pt>
                <c:pt idx="232">
                  <c:v>915.09979353062636</c:v>
                </c:pt>
                <c:pt idx="233">
                  <c:v>915.50172057811426</c:v>
                </c:pt>
                <c:pt idx="234">
                  <c:v>914.69786648313823</c:v>
                </c:pt>
                <c:pt idx="235">
                  <c:v>917.3103922918101</c:v>
                </c:pt>
                <c:pt idx="236">
                  <c:v>916.30557467309018</c:v>
                </c:pt>
                <c:pt idx="237">
                  <c:v>916.10461114934617</c:v>
                </c:pt>
                <c:pt idx="238">
                  <c:v>916.90846524432209</c:v>
                </c:pt>
                <c:pt idx="239">
                  <c:v>918.11424638678602</c:v>
                </c:pt>
                <c:pt idx="240">
                  <c:v>919.52099105299385</c:v>
                </c:pt>
                <c:pt idx="241">
                  <c:v>920.52580867171378</c:v>
                </c:pt>
                <c:pt idx="242">
                  <c:v>920.12388162422587</c:v>
                </c:pt>
                <c:pt idx="243">
                  <c:v>921.12869924294569</c:v>
                </c:pt>
                <c:pt idx="244">
                  <c:v>921.9325533379216</c:v>
                </c:pt>
                <c:pt idx="245">
                  <c:v>923.54026152787333</c:v>
                </c:pt>
                <c:pt idx="246">
                  <c:v>923.74122505161733</c:v>
                </c:pt>
                <c:pt idx="247">
                  <c:v>923.13833448038542</c:v>
                </c:pt>
                <c:pt idx="248">
                  <c:v>925.34893324156917</c:v>
                </c:pt>
                <c:pt idx="249">
                  <c:v>925.95182381280108</c:v>
                </c:pt>
                <c:pt idx="250">
                  <c:v>925.75086028905707</c:v>
                </c:pt>
                <c:pt idx="251">
                  <c:v>923.94218857536134</c:v>
                </c:pt>
                <c:pt idx="252">
                  <c:v>926.35375086028898</c:v>
                </c:pt>
                <c:pt idx="253">
                  <c:v>927.96145905024093</c:v>
                </c:pt>
                <c:pt idx="254">
                  <c:v>926.35375086028898</c:v>
                </c:pt>
                <c:pt idx="255">
                  <c:v>928.36338609772884</c:v>
                </c:pt>
                <c:pt idx="256">
                  <c:v>928.56434962147284</c:v>
                </c:pt>
                <c:pt idx="257">
                  <c:v>929.16724019270475</c:v>
                </c:pt>
                <c:pt idx="258">
                  <c:v>929.36820371644865</c:v>
                </c:pt>
                <c:pt idx="259">
                  <c:v>931.3778389538885</c:v>
                </c:pt>
                <c:pt idx="260">
                  <c:v>932.38265657260843</c:v>
                </c:pt>
                <c:pt idx="261">
                  <c:v>933.78940123881625</c:v>
                </c:pt>
                <c:pt idx="262">
                  <c:v>934.79421885753618</c:v>
                </c:pt>
                <c:pt idx="263">
                  <c:v>933.99036476256015</c:v>
                </c:pt>
                <c:pt idx="264">
                  <c:v>932.78458362009633</c:v>
                </c:pt>
                <c:pt idx="265">
                  <c:v>935.5980729525121</c:v>
                </c:pt>
                <c:pt idx="266">
                  <c:v>932.98554714384034</c:v>
                </c:pt>
                <c:pt idx="267">
                  <c:v>936</c:v>
                </c:pt>
                <c:pt idx="268">
                  <c:v>936</c:v>
                </c:pt>
                <c:pt idx="269">
                  <c:v>843.5668965517242</c:v>
                </c:pt>
                <c:pt idx="270">
                  <c:v>579.35724137931038</c:v>
                </c:pt>
                <c:pt idx="271">
                  <c:v>363.68</c:v>
                </c:pt>
                <c:pt idx="272">
                  <c:v>239.63034482758621</c:v>
                </c:pt>
                <c:pt idx="273">
                  <c:v>169.34896551724137</c:v>
                </c:pt>
                <c:pt idx="274">
                  <c:v>131.89241379310346</c:v>
                </c:pt>
                <c:pt idx="275">
                  <c:v>111.1503448275862</c:v>
                </c:pt>
                <c:pt idx="276">
                  <c:v>98.262068965517244</c:v>
                </c:pt>
                <c:pt idx="277">
                  <c:v>90.811034482758615</c:v>
                </c:pt>
                <c:pt idx="278">
                  <c:v>86.380689655172404</c:v>
                </c:pt>
                <c:pt idx="279">
                  <c:v>81.950344827586207</c:v>
                </c:pt>
                <c:pt idx="280">
                  <c:v>79.332413793103441</c:v>
                </c:pt>
                <c:pt idx="281">
                  <c:v>76.311724137931023</c:v>
                </c:pt>
                <c:pt idx="282">
                  <c:v>74.700689655172411</c:v>
                </c:pt>
                <c:pt idx="283">
                  <c:v>73.089655172413785</c:v>
                </c:pt>
                <c:pt idx="284">
                  <c:v>71.478620689655159</c:v>
                </c:pt>
                <c:pt idx="285">
                  <c:v>70.673103448275853</c:v>
                </c:pt>
                <c:pt idx="286">
                  <c:v>69.666206896551714</c:v>
                </c:pt>
                <c:pt idx="287">
                  <c:v>68.659310344827588</c:v>
                </c:pt>
                <c:pt idx="288">
                  <c:v>68.457931034482755</c:v>
                </c:pt>
                <c:pt idx="289">
                  <c:v>67.652413793103449</c:v>
                </c:pt>
                <c:pt idx="290">
                  <c:v>68.256551724137921</c:v>
                </c:pt>
                <c:pt idx="291">
                  <c:v>67.451034482758615</c:v>
                </c:pt>
                <c:pt idx="292">
                  <c:v>67.048275862068962</c:v>
                </c:pt>
                <c:pt idx="293">
                  <c:v>67.048275862068962</c:v>
                </c:pt>
                <c:pt idx="294">
                  <c:v>65.235862068965503</c:v>
                </c:pt>
                <c:pt idx="295">
                  <c:v>64.228965517241363</c:v>
                </c:pt>
                <c:pt idx="296">
                  <c:v>65.034482758620683</c:v>
                </c:pt>
                <c:pt idx="297">
                  <c:v>64.833103448275864</c:v>
                </c:pt>
                <c:pt idx="298">
                  <c:v>65.235862068965503</c:v>
                </c:pt>
                <c:pt idx="299">
                  <c:v>63.826206896551724</c:v>
                </c:pt>
                <c:pt idx="300">
                  <c:v>63.020689655172411</c:v>
                </c:pt>
                <c:pt idx="301">
                  <c:v>65.034482758620683</c:v>
                </c:pt>
                <c:pt idx="302">
                  <c:v>65.235862068965503</c:v>
                </c:pt>
                <c:pt idx="303">
                  <c:v>65.437241379310336</c:v>
                </c:pt>
                <c:pt idx="304">
                  <c:v>64.228965517241363</c:v>
                </c:pt>
                <c:pt idx="305">
                  <c:v>63.624827586206891</c:v>
                </c:pt>
                <c:pt idx="306">
                  <c:v>62.416551724137925</c:v>
                </c:pt>
                <c:pt idx="307">
                  <c:v>62.819310344827585</c:v>
                </c:pt>
                <c:pt idx="308">
                  <c:v>62.416551724137925</c:v>
                </c:pt>
                <c:pt idx="309">
                  <c:v>62.013793103448279</c:v>
                </c:pt>
                <c:pt idx="310">
                  <c:v>62.819310344827585</c:v>
                </c:pt>
                <c:pt idx="311">
                  <c:v>63.423448275862057</c:v>
                </c:pt>
                <c:pt idx="312">
                  <c:v>62.819310344827585</c:v>
                </c:pt>
                <c:pt idx="313">
                  <c:v>62.215172413793091</c:v>
                </c:pt>
                <c:pt idx="314">
                  <c:v>61.812413793103445</c:v>
                </c:pt>
                <c:pt idx="315">
                  <c:v>62.819310344827585</c:v>
                </c:pt>
                <c:pt idx="316">
                  <c:v>62.617931034482751</c:v>
                </c:pt>
                <c:pt idx="317">
                  <c:v>62.617931034482751</c:v>
                </c:pt>
                <c:pt idx="318">
                  <c:v>62.013793103448279</c:v>
                </c:pt>
                <c:pt idx="319">
                  <c:v>61.611034482758612</c:v>
                </c:pt>
                <c:pt idx="320">
                  <c:v>61.611034482758612</c:v>
                </c:pt>
                <c:pt idx="321">
                  <c:v>61.611034482758612</c:v>
                </c:pt>
                <c:pt idx="322">
                  <c:v>62.617931034482751</c:v>
                </c:pt>
                <c:pt idx="323">
                  <c:v>62.013793103448279</c:v>
                </c:pt>
                <c:pt idx="324">
                  <c:v>62.215172413793091</c:v>
                </c:pt>
                <c:pt idx="325">
                  <c:v>62.013793103448279</c:v>
                </c:pt>
                <c:pt idx="326">
                  <c:v>61.611034482758612</c:v>
                </c:pt>
                <c:pt idx="327">
                  <c:v>60.805517241379306</c:v>
                </c:pt>
                <c:pt idx="328">
                  <c:v>61.611034482758612</c:v>
                </c:pt>
                <c:pt idx="329">
                  <c:v>61.409655172413785</c:v>
                </c:pt>
                <c:pt idx="330">
                  <c:v>60.402758620689646</c:v>
                </c:pt>
                <c:pt idx="331">
                  <c:v>61.208275862068952</c:v>
                </c:pt>
                <c:pt idx="332">
                  <c:v>61.611034482758612</c:v>
                </c:pt>
                <c:pt idx="333">
                  <c:v>61.208275862068952</c:v>
                </c:pt>
                <c:pt idx="334">
                  <c:v>61.208275862068952</c:v>
                </c:pt>
                <c:pt idx="335">
                  <c:v>61.812413793103445</c:v>
                </c:pt>
                <c:pt idx="336">
                  <c:v>61.812413793103445</c:v>
                </c:pt>
                <c:pt idx="337">
                  <c:v>61.409655172413785</c:v>
                </c:pt>
                <c:pt idx="338">
                  <c:v>61.409655172413785</c:v>
                </c:pt>
                <c:pt idx="339">
                  <c:v>61.409655172413785</c:v>
                </c:pt>
                <c:pt idx="340">
                  <c:v>61.208275862068952</c:v>
                </c:pt>
                <c:pt idx="341">
                  <c:v>60.805517241379306</c:v>
                </c:pt>
                <c:pt idx="342">
                  <c:v>61.208275862068952</c:v>
                </c:pt>
                <c:pt idx="343">
                  <c:v>60.604137931034479</c:v>
                </c:pt>
                <c:pt idx="344">
                  <c:v>60</c:v>
                </c:pt>
                <c:pt idx="345">
                  <c:v>60.805517241379306</c:v>
                </c:pt>
                <c:pt idx="346">
                  <c:v>60.604137931034479</c:v>
                </c:pt>
                <c:pt idx="347">
                  <c:v>61.611034482758612</c:v>
                </c:pt>
                <c:pt idx="348">
                  <c:v>61.409655172413785</c:v>
                </c:pt>
                <c:pt idx="349">
                  <c:v>60.805517241379306</c:v>
                </c:pt>
                <c:pt idx="350">
                  <c:v>61.006896551724139</c:v>
                </c:pt>
                <c:pt idx="351">
                  <c:v>61.208275862068952</c:v>
                </c:pt>
                <c:pt idx="352">
                  <c:v>61.611034482758612</c:v>
                </c:pt>
                <c:pt idx="353">
                  <c:v>61.611034482758612</c:v>
                </c:pt>
                <c:pt idx="354">
                  <c:v>61.409655172413785</c:v>
                </c:pt>
                <c:pt idx="355">
                  <c:v>61.409655172413785</c:v>
                </c:pt>
                <c:pt idx="356">
                  <c:v>61.208275862068952</c:v>
                </c:pt>
                <c:pt idx="357">
                  <c:v>60.604137931034479</c:v>
                </c:pt>
                <c:pt idx="358">
                  <c:v>61.611034482758612</c:v>
                </c:pt>
                <c:pt idx="359">
                  <c:v>61.611034482758612</c:v>
                </c:pt>
                <c:pt idx="360">
                  <c:v>61.611034482758612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985-4020-A76B-1A82C09A62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68590191"/>
        <c:axId val="1468581071"/>
      </c:scatterChart>
      <c:valAx>
        <c:axId val="146859019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468581071"/>
        <c:crosses val="autoZero"/>
        <c:crossBetween val="midCat"/>
      </c:valAx>
      <c:valAx>
        <c:axId val="1468581071"/>
        <c:scaling>
          <c:orientation val="minMax"/>
          <c:max val="1000"/>
          <c:min val="0"/>
        </c:scaling>
        <c:delete val="0"/>
        <c:axPos val="l"/>
        <c:numFmt formatCode="0_);[Red]\(0\)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468590191"/>
        <c:crosses val="autoZero"/>
        <c:crossBetween val="midCat"/>
        <c:majorUnit val="200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論文図!$G$2:$G$426</c:f>
              <c:numCache>
                <c:formatCode>General</c:formatCode>
                <c:ptCount val="42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</c:numCache>
            </c:numRef>
          </c:xVal>
          <c:yVal>
            <c:numRef>
              <c:f>論文図!$I$2:$I$426</c:f>
              <c:numCache>
                <c:formatCode>General</c:formatCode>
                <c:ptCount val="425"/>
                <c:pt idx="0">
                  <c:v>56</c:v>
                </c:pt>
                <c:pt idx="1">
                  <c:v>84.967367009387573</c:v>
                </c:pt>
                <c:pt idx="2">
                  <c:v>261.99016540008938</c:v>
                </c:pt>
                <c:pt idx="3">
                  <c:v>466.37103263299059</c:v>
                </c:pt>
                <c:pt idx="4">
                  <c:v>601.35091640590076</c:v>
                </c:pt>
                <c:pt idx="5">
                  <c:v>692.8797496647295</c:v>
                </c:pt>
                <c:pt idx="6">
                  <c:v>764.6946803755028</c:v>
                </c:pt>
                <c:pt idx="7">
                  <c:v>812.77246312025034</c:v>
                </c:pt>
                <c:pt idx="8">
                  <c:v>844.7572641931157</c:v>
                </c:pt>
                <c:pt idx="9">
                  <c:v>867.28743853375045</c:v>
                </c:pt>
                <c:pt idx="10">
                  <c:v>879.759499329459</c:v>
                </c:pt>
                <c:pt idx="11">
                  <c:v>890.42109968708087</c:v>
                </c:pt>
                <c:pt idx="12">
                  <c:v>899.47340187751445</c:v>
                </c:pt>
                <c:pt idx="13">
                  <c:v>905.91059454626736</c:v>
                </c:pt>
                <c:pt idx="14">
                  <c:v>909.33035315154211</c:v>
                </c:pt>
                <c:pt idx="15">
                  <c:v>910.13500223513631</c:v>
                </c:pt>
                <c:pt idx="16">
                  <c:v>914.35940992400538</c:v>
                </c:pt>
                <c:pt idx="17">
                  <c:v>917.3768439874832</c:v>
                </c:pt>
                <c:pt idx="18">
                  <c:v>918.18149307107728</c:v>
                </c:pt>
                <c:pt idx="19">
                  <c:v>917.77916852928035</c:v>
                </c:pt>
                <c:pt idx="20">
                  <c:v>920.39427805096102</c:v>
                </c:pt>
                <c:pt idx="21">
                  <c:v>921.80241394725078</c:v>
                </c:pt>
                <c:pt idx="22">
                  <c:v>923.814036656236</c:v>
                </c:pt>
                <c:pt idx="23">
                  <c:v>925.42333482342406</c:v>
                </c:pt>
                <c:pt idx="24">
                  <c:v>925.22217255252565</c:v>
                </c:pt>
                <c:pt idx="25">
                  <c:v>925.62449709432269</c:v>
                </c:pt>
                <c:pt idx="26">
                  <c:v>925.82565936522133</c:v>
                </c:pt>
                <c:pt idx="27">
                  <c:v>924.81984801072872</c:v>
                </c:pt>
                <c:pt idx="28">
                  <c:v>926.6303084488153</c:v>
                </c:pt>
                <c:pt idx="29">
                  <c:v>926.83147071971382</c:v>
                </c:pt>
                <c:pt idx="30">
                  <c:v>927.23379526151098</c:v>
                </c:pt>
                <c:pt idx="31">
                  <c:v>929.84890478319176</c:v>
                </c:pt>
                <c:pt idx="32">
                  <c:v>930.05006705409028</c:v>
                </c:pt>
                <c:pt idx="33">
                  <c:v>931.86052749217708</c:v>
                </c:pt>
                <c:pt idx="34">
                  <c:v>929.4465802413946</c:v>
                </c:pt>
                <c:pt idx="35">
                  <c:v>929.04425569959756</c:v>
                </c:pt>
                <c:pt idx="36">
                  <c:v>932.26285203397401</c:v>
                </c:pt>
                <c:pt idx="37">
                  <c:v>932.46401430487242</c:v>
                </c:pt>
                <c:pt idx="38">
                  <c:v>933.0675011175681</c:v>
                </c:pt>
                <c:pt idx="39">
                  <c:v>934.67679928475638</c:v>
                </c:pt>
                <c:pt idx="40">
                  <c:v>934.27447474295934</c:v>
                </c:pt>
                <c:pt idx="41">
                  <c:v>932.06168976307549</c:v>
                </c:pt>
                <c:pt idx="42">
                  <c:v>933.0675011175681</c:v>
                </c:pt>
                <c:pt idx="43">
                  <c:v>934.07331247206071</c:v>
                </c:pt>
                <c:pt idx="44">
                  <c:v>936.68842199374149</c:v>
                </c:pt>
                <c:pt idx="45">
                  <c:v>937.29190880643716</c:v>
                </c:pt>
                <c:pt idx="46">
                  <c:v>937.09074653553864</c:v>
                </c:pt>
                <c:pt idx="47">
                  <c:v>936.28609745194456</c:v>
                </c:pt>
                <c:pt idx="48">
                  <c:v>936.08493518104603</c:v>
                </c:pt>
                <c:pt idx="49">
                  <c:v>935.68261063924899</c:v>
                </c:pt>
                <c:pt idx="50">
                  <c:v>937.49307107733569</c:v>
                </c:pt>
                <c:pt idx="51">
                  <c:v>938.09655789003114</c:v>
                </c:pt>
                <c:pt idx="52">
                  <c:v>937.29190880643716</c:v>
                </c:pt>
                <c:pt idx="53">
                  <c:v>940.10818059901646</c:v>
                </c:pt>
                <c:pt idx="54">
                  <c:v>938.29772016092977</c:v>
                </c:pt>
                <c:pt idx="55">
                  <c:v>939.70585605721942</c:v>
                </c:pt>
                <c:pt idx="56">
                  <c:v>941.91864103710327</c:v>
                </c:pt>
                <c:pt idx="57">
                  <c:v>942.72329012069736</c:v>
                </c:pt>
                <c:pt idx="58">
                  <c:v>941.31515422440771</c:v>
                </c:pt>
                <c:pt idx="59">
                  <c:v>942.72329012069736</c:v>
                </c:pt>
                <c:pt idx="60">
                  <c:v>942.11980330800168</c:v>
                </c:pt>
                <c:pt idx="61">
                  <c:v>943.32677693339292</c:v>
                </c:pt>
                <c:pt idx="62">
                  <c:v>943.93026374608849</c:v>
                </c:pt>
                <c:pt idx="63">
                  <c:v>943.32677693339292</c:v>
                </c:pt>
                <c:pt idx="64">
                  <c:v>943.32677693339292</c:v>
                </c:pt>
                <c:pt idx="65">
                  <c:v>944.53375055878405</c:v>
                </c:pt>
                <c:pt idx="66">
                  <c:v>947.75234689316039</c:v>
                </c:pt>
                <c:pt idx="67">
                  <c:v>946.34421099687074</c:v>
                </c:pt>
                <c:pt idx="68">
                  <c:v>945.1372373714795</c:v>
                </c:pt>
                <c:pt idx="69">
                  <c:v>942.92445239159588</c:v>
                </c:pt>
                <c:pt idx="70">
                  <c:v>945.33839964237814</c:v>
                </c:pt>
                <c:pt idx="71">
                  <c:v>944.13142601698701</c:v>
                </c:pt>
                <c:pt idx="72">
                  <c:v>943.52793920429133</c:v>
                </c:pt>
                <c:pt idx="73">
                  <c:v>945.53956191327666</c:v>
                </c:pt>
                <c:pt idx="74">
                  <c:v>944.33258828788553</c:v>
                </c:pt>
                <c:pt idx="75">
                  <c:v>944.93607510058109</c:v>
                </c:pt>
                <c:pt idx="76">
                  <c:v>947.55118462226187</c:v>
                </c:pt>
                <c:pt idx="77">
                  <c:v>945.33839964237814</c:v>
                </c:pt>
                <c:pt idx="78">
                  <c:v>944.33258828788553</c:v>
                </c:pt>
                <c:pt idx="79">
                  <c:v>944.13142601698701</c:v>
                </c:pt>
                <c:pt idx="80">
                  <c:v>945.74072418417518</c:v>
                </c:pt>
                <c:pt idx="81">
                  <c:v>945.94188645507381</c:v>
                </c:pt>
                <c:pt idx="82">
                  <c:v>945.33839964237814</c:v>
                </c:pt>
                <c:pt idx="83">
                  <c:v>948.15467143495744</c:v>
                </c:pt>
                <c:pt idx="84">
                  <c:v>947.95350916405903</c:v>
                </c:pt>
                <c:pt idx="85">
                  <c:v>949.36164506034868</c:v>
                </c:pt>
                <c:pt idx="86">
                  <c:v>951.17210549843537</c:v>
                </c:pt>
                <c:pt idx="87">
                  <c:v>950.36745641484129</c:v>
                </c:pt>
                <c:pt idx="88">
                  <c:v>950.56861868573969</c:v>
                </c:pt>
                <c:pt idx="89">
                  <c:v>950.16629414394276</c:v>
                </c:pt>
                <c:pt idx="90">
                  <c:v>949.16048278945004</c:v>
                </c:pt>
                <c:pt idx="91">
                  <c:v>950.16629414394276</c:v>
                </c:pt>
                <c:pt idx="92">
                  <c:v>953.18372820742059</c:v>
                </c:pt>
                <c:pt idx="93">
                  <c:v>956</c:v>
                </c:pt>
                <c:pt idx="94">
                  <c:v>952.98256593652218</c:v>
                </c:pt>
                <c:pt idx="95">
                  <c:v>952.98256593652218</c:v>
                </c:pt>
                <c:pt idx="96">
                  <c:v>953.38489047831911</c:v>
                </c:pt>
                <c:pt idx="97">
                  <c:v>951.37326776933389</c:v>
                </c:pt>
                <c:pt idx="98">
                  <c:v>952.58024139472502</c:v>
                </c:pt>
                <c:pt idx="99">
                  <c:v>952.58024139472502</c:v>
                </c:pt>
                <c:pt idx="100">
                  <c:v>952.58024139472502</c:v>
                </c:pt>
                <c:pt idx="101">
                  <c:v>953.58605274921752</c:v>
                </c:pt>
                <c:pt idx="102">
                  <c:v>954.39070183281183</c:v>
                </c:pt>
                <c:pt idx="103">
                  <c:v>955.39651318730444</c:v>
                </c:pt>
                <c:pt idx="104">
                  <c:v>955.1953509164058</c:v>
                </c:pt>
                <c:pt idx="105">
                  <c:v>952.78140366562354</c:v>
                </c:pt>
                <c:pt idx="106">
                  <c:v>953.78721502011615</c:v>
                </c:pt>
                <c:pt idx="107">
                  <c:v>951.77559231113094</c:v>
                </c:pt>
                <c:pt idx="108">
                  <c:v>951.97675458202946</c:v>
                </c:pt>
                <c:pt idx="109">
                  <c:v>953.78721502011615</c:v>
                </c:pt>
                <c:pt idx="110">
                  <c:v>956</c:v>
                </c:pt>
                <c:pt idx="111">
                  <c:v>881.27002700270032</c:v>
                </c:pt>
                <c:pt idx="112">
                  <c:v>601.3870387038703</c:v>
                </c:pt>
                <c:pt idx="113">
                  <c:v>353.50225022502252</c:v>
                </c:pt>
                <c:pt idx="114">
                  <c:v>217.00360036003602</c:v>
                </c:pt>
                <c:pt idx="115">
                  <c:v>146.93159315931592</c:v>
                </c:pt>
                <c:pt idx="116">
                  <c:v>112.0981098109811</c:v>
                </c:pt>
                <c:pt idx="117">
                  <c:v>94.07380738073806</c:v>
                </c:pt>
                <c:pt idx="118">
                  <c:v>83.542754275427541</c:v>
                </c:pt>
                <c:pt idx="119">
                  <c:v>77.669666966696667</c:v>
                </c:pt>
                <c:pt idx="120">
                  <c:v>73.416741674167426</c:v>
                </c:pt>
                <c:pt idx="121">
                  <c:v>70.783978397839775</c:v>
                </c:pt>
                <c:pt idx="122">
                  <c:v>69.568856885688561</c:v>
                </c:pt>
                <c:pt idx="123">
                  <c:v>67.543654365436538</c:v>
                </c:pt>
                <c:pt idx="124">
                  <c:v>66.733573357335729</c:v>
                </c:pt>
                <c:pt idx="125">
                  <c:v>64.505850585058496</c:v>
                </c:pt>
                <c:pt idx="126">
                  <c:v>63.493249324932485</c:v>
                </c:pt>
                <c:pt idx="127">
                  <c:v>64.910891089108901</c:v>
                </c:pt>
                <c:pt idx="128">
                  <c:v>64.100810081008106</c:v>
                </c:pt>
                <c:pt idx="129">
                  <c:v>62.885688568856885</c:v>
                </c:pt>
                <c:pt idx="130">
                  <c:v>62.278127812781271</c:v>
                </c:pt>
                <c:pt idx="131">
                  <c:v>61.063006300630065</c:v>
                </c:pt>
                <c:pt idx="132">
                  <c:v>60.860486048604855</c:v>
                </c:pt>
                <c:pt idx="133">
                  <c:v>60.860486048604855</c:v>
                </c:pt>
                <c:pt idx="134">
                  <c:v>60.860486048604855</c:v>
                </c:pt>
                <c:pt idx="135">
                  <c:v>60.455445544554451</c:v>
                </c:pt>
                <c:pt idx="136">
                  <c:v>59.847884788478844</c:v>
                </c:pt>
                <c:pt idx="137">
                  <c:v>60.657965796579653</c:v>
                </c:pt>
                <c:pt idx="138">
                  <c:v>60.050405040504053</c:v>
                </c:pt>
                <c:pt idx="139">
                  <c:v>60.252925292529248</c:v>
                </c:pt>
                <c:pt idx="140">
                  <c:v>59.847884788478844</c:v>
                </c:pt>
                <c:pt idx="141">
                  <c:v>59.037803780378042</c:v>
                </c:pt>
                <c:pt idx="142">
                  <c:v>59.847884788478844</c:v>
                </c:pt>
                <c:pt idx="143">
                  <c:v>58.835283528352832</c:v>
                </c:pt>
                <c:pt idx="144">
                  <c:v>59.442844284428439</c:v>
                </c:pt>
                <c:pt idx="145">
                  <c:v>58.835283528352832</c:v>
                </c:pt>
                <c:pt idx="146">
                  <c:v>58.63276327632763</c:v>
                </c:pt>
                <c:pt idx="147">
                  <c:v>58.835283528352832</c:v>
                </c:pt>
                <c:pt idx="148">
                  <c:v>58.63276327632763</c:v>
                </c:pt>
                <c:pt idx="149">
                  <c:v>58.835283528352832</c:v>
                </c:pt>
                <c:pt idx="150">
                  <c:v>58.835283528352832</c:v>
                </c:pt>
                <c:pt idx="151">
                  <c:v>58.835283528352832</c:v>
                </c:pt>
                <c:pt idx="152">
                  <c:v>58.430243024302428</c:v>
                </c:pt>
                <c:pt idx="153">
                  <c:v>58.430243024302428</c:v>
                </c:pt>
                <c:pt idx="154">
                  <c:v>57.822682268226821</c:v>
                </c:pt>
                <c:pt idx="155">
                  <c:v>58.430243024302428</c:v>
                </c:pt>
                <c:pt idx="156">
                  <c:v>58.025202520252023</c:v>
                </c:pt>
                <c:pt idx="157">
                  <c:v>57.822682268226821</c:v>
                </c:pt>
                <c:pt idx="158">
                  <c:v>57.215121512151214</c:v>
                </c:pt>
                <c:pt idx="159">
                  <c:v>57.417641764176416</c:v>
                </c:pt>
                <c:pt idx="160">
                  <c:v>56.810081008100809</c:v>
                </c:pt>
                <c:pt idx="161">
                  <c:v>57.215121512151214</c:v>
                </c:pt>
                <c:pt idx="162">
                  <c:v>57.215121512151214</c:v>
                </c:pt>
                <c:pt idx="163">
                  <c:v>56.810081008100809</c:v>
                </c:pt>
                <c:pt idx="164">
                  <c:v>58.025202520252023</c:v>
                </c:pt>
                <c:pt idx="165">
                  <c:v>58.835283528352832</c:v>
                </c:pt>
                <c:pt idx="166">
                  <c:v>57.822682268226821</c:v>
                </c:pt>
                <c:pt idx="167">
                  <c:v>57.215121512151214</c:v>
                </c:pt>
                <c:pt idx="168">
                  <c:v>56</c:v>
                </c:pt>
                <c:pt idx="169">
                  <c:v>56.810081008100809</c:v>
                </c:pt>
                <c:pt idx="170">
                  <c:v>57.417641764176416</c:v>
                </c:pt>
                <c:pt idx="171">
                  <c:v>57.822682268226821</c:v>
                </c:pt>
                <c:pt idx="172">
                  <c:v>57.620162016201611</c:v>
                </c:pt>
                <c:pt idx="173">
                  <c:v>56.810081008100809</c:v>
                </c:pt>
                <c:pt idx="174">
                  <c:v>56.810081008100809</c:v>
                </c:pt>
                <c:pt idx="175">
                  <c:v>56.810081008100809</c:v>
                </c:pt>
                <c:pt idx="176">
                  <c:v>56.810081008100809</c:v>
                </c:pt>
                <c:pt idx="177">
                  <c:v>56.810081008100809</c:v>
                </c:pt>
                <c:pt idx="178">
                  <c:v>56.810081008100809</c:v>
                </c:pt>
                <c:pt idx="179">
                  <c:v>57.822682268226821</c:v>
                </c:pt>
                <c:pt idx="180">
                  <c:v>57.417641764176416</c:v>
                </c:pt>
                <c:pt idx="181">
                  <c:v>56.810081008100809</c:v>
                </c:pt>
                <c:pt idx="182">
                  <c:v>56</c:v>
                </c:pt>
                <c:pt idx="183">
                  <c:v>57.620162016201611</c:v>
                </c:pt>
                <c:pt idx="184">
                  <c:v>57.012601260126011</c:v>
                </c:pt>
                <c:pt idx="185">
                  <c:v>56.810081008100809</c:v>
                </c:pt>
                <c:pt idx="186">
                  <c:v>58.835283528352832</c:v>
                </c:pt>
                <c:pt idx="187">
                  <c:v>57.822682268226821</c:v>
                </c:pt>
                <c:pt idx="188">
                  <c:v>57.012601260126011</c:v>
                </c:pt>
                <c:pt idx="189">
                  <c:v>57.215121512151214</c:v>
                </c:pt>
                <c:pt idx="190">
                  <c:v>56.810081008100809</c:v>
                </c:pt>
                <c:pt idx="191">
                  <c:v>56.810081008100809</c:v>
                </c:pt>
                <c:pt idx="192">
                  <c:v>57.822682268226821</c:v>
                </c:pt>
                <c:pt idx="193">
                  <c:v>56.202520252025195</c:v>
                </c:pt>
                <c:pt idx="194">
                  <c:v>56.810081008100809</c:v>
                </c:pt>
                <c:pt idx="195">
                  <c:v>57.215121512151214</c:v>
                </c:pt>
                <c:pt idx="196">
                  <c:v>56.810081008100809</c:v>
                </c:pt>
                <c:pt idx="197">
                  <c:v>56.6075607560756</c:v>
                </c:pt>
                <c:pt idx="198">
                  <c:v>57.215121512151214</c:v>
                </c:pt>
                <c:pt idx="199">
                  <c:v>57.822682268226821</c:v>
                </c:pt>
                <c:pt idx="200">
                  <c:v>56</c:v>
                </c:pt>
                <c:pt idx="201">
                  <c:v>82.171243941841681</c:v>
                </c:pt>
                <c:pt idx="202">
                  <c:v>256.02307869836136</c:v>
                </c:pt>
                <c:pt idx="203">
                  <c:v>473.49365335795062</c:v>
                </c:pt>
                <c:pt idx="204">
                  <c:v>622.0050773136395</c:v>
                </c:pt>
                <c:pt idx="205">
                  <c:v>715.88922224786518</c:v>
                </c:pt>
                <c:pt idx="206">
                  <c:v>778.4094161089314</c:v>
                </c:pt>
                <c:pt idx="207">
                  <c:v>824.10523886452802</c:v>
                </c:pt>
                <c:pt idx="208">
                  <c:v>854.4306485114239</c:v>
                </c:pt>
                <c:pt idx="209">
                  <c:v>874.99376875144242</c:v>
                </c:pt>
                <c:pt idx="210">
                  <c:v>890.98730671590124</c:v>
                </c:pt>
                <c:pt idx="211">
                  <c:v>898.46480498499886</c:v>
                </c:pt>
                <c:pt idx="212">
                  <c:v>903.44980383106383</c:v>
                </c:pt>
                <c:pt idx="213">
                  <c:v>909.05792753288711</c:v>
                </c:pt>
                <c:pt idx="214">
                  <c:v>914.0429263789523</c:v>
                </c:pt>
                <c:pt idx="215">
                  <c:v>918.40480036925919</c:v>
                </c:pt>
                <c:pt idx="216">
                  <c:v>920.27417493653365</c:v>
                </c:pt>
                <c:pt idx="217">
                  <c:v>921.72813293330262</c:v>
                </c:pt>
                <c:pt idx="218">
                  <c:v>924.63604892684043</c:v>
                </c:pt>
                <c:pt idx="219">
                  <c:v>925.05146549734582</c:v>
                </c:pt>
                <c:pt idx="220">
                  <c:v>926.09000692360951</c:v>
                </c:pt>
                <c:pt idx="221">
                  <c:v>925.88229863835681</c:v>
                </c:pt>
                <c:pt idx="222">
                  <c:v>928.37479806138936</c:v>
                </c:pt>
                <c:pt idx="223">
                  <c:v>927.75167320563116</c:v>
                </c:pt>
                <c:pt idx="224">
                  <c:v>928.99792291714743</c:v>
                </c:pt>
                <c:pt idx="225">
                  <c:v>930.4518809139164</c:v>
                </c:pt>
                <c:pt idx="226">
                  <c:v>930.6595891991692</c:v>
                </c:pt>
                <c:pt idx="227">
                  <c:v>932.11354719593817</c:v>
                </c:pt>
                <c:pt idx="228">
                  <c:v>933.15208862220163</c:v>
                </c:pt>
                <c:pt idx="229">
                  <c:v>932.32125548119075</c:v>
                </c:pt>
                <c:pt idx="230">
                  <c:v>934.3983383337179</c:v>
                </c:pt>
                <c:pt idx="231">
                  <c:v>934.3983383337179</c:v>
                </c:pt>
                <c:pt idx="232">
                  <c:v>936.47542118624506</c:v>
                </c:pt>
                <c:pt idx="233">
                  <c:v>933.77521347795994</c:v>
                </c:pt>
                <c:pt idx="234">
                  <c:v>936.68312947149775</c:v>
                </c:pt>
                <c:pt idx="235">
                  <c:v>937.51396261250864</c:v>
                </c:pt>
                <c:pt idx="236">
                  <c:v>935.64458804523429</c:v>
                </c:pt>
                <c:pt idx="237">
                  <c:v>938.13708746826671</c:v>
                </c:pt>
                <c:pt idx="238">
                  <c:v>937.09854604200314</c:v>
                </c:pt>
                <c:pt idx="239">
                  <c:v>936.26771290099236</c:v>
                </c:pt>
                <c:pt idx="240">
                  <c:v>937.09854604200314</c:v>
                </c:pt>
                <c:pt idx="241">
                  <c:v>938.9679206092776</c:v>
                </c:pt>
                <c:pt idx="242">
                  <c:v>940.83729517655195</c:v>
                </c:pt>
                <c:pt idx="243">
                  <c:v>940.42187860604656</c:v>
                </c:pt>
                <c:pt idx="244">
                  <c:v>939.17562889453029</c:v>
                </c:pt>
                <c:pt idx="245">
                  <c:v>939.3833371797831</c:v>
                </c:pt>
                <c:pt idx="246">
                  <c:v>940.83729517655195</c:v>
                </c:pt>
                <c:pt idx="247">
                  <c:v>941.04500346180475</c:v>
                </c:pt>
                <c:pt idx="248">
                  <c:v>940.62958689129925</c:v>
                </c:pt>
                <c:pt idx="249">
                  <c:v>942.29125317332102</c:v>
                </c:pt>
                <c:pt idx="250">
                  <c:v>942.49896145857372</c:v>
                </c:pt>
                <c:pt idx="251">
                  <c:v>941.87583660281564</c:v>
                </c:pt>
                <c:pt idx="252">
                  <c:v>942.9143780290791</c:v>
                </c:pt>
                <c:pt idx="253">
                  <c:v>944.78375259635345</c:v>
                </c:pt>
                <c:pt idx="254">
                  <c:v>942.49896145857372</c:v>
                </c:pt>
                <c:pt idx="255">
                  <c:v>945.40687745211164</c:v>
                </c:pt>
                <c:pt idx="256">
                  <c:v>945.19916916685895</c:v>
                </c:pt>
                <c:pt idx="257">
                  <c:v>944.57604431110087</c:v>
                </c:pt>
                <c:pt idx="258">
                  <c:v>945.40687745211164</c:v>
                </c:pt>
                <c:pt idx="259">
                  <c:v>947.89937687514418</c:v>
                </c:pt>
                <c:pt idx="260">
                  <c:v>947.27625201938611</c:v>
                </c:pt>
                <c:pt idx="261">
                  <c:v>946.03000230786984</c:v>
                </c:pt>
                <c:pt idx="262">
                  <c:v>944.99146088160626</c:v>
                </c:pt>
                <c:pt idx="263">
                  <c:v>946.86083544888061</c:v>
                </c:pt>
                <c:pt idx="264">
                  <c:v>947.0685437341333</c:v>
                </c:pt>
                <c:pt idx="265">
                  <c:v>946.86083544888061</c:v>
                </c:pt>
                <c:pt idx="266">
                  <c:v>948.31479344564968</c:v>
                </c:pt>
                <c:pt idx="267">
                  <c:v>947.4839603046388</c:v>
                </c:pt>
                <c:pt idx="268">
                  <c:v>949.14562658666057</c:v>
                </c:pt>
                <c:pt idx="269">
                  <c:v>947.89937687514418</c:v>
                </c:pt>
                <c:pt idx="270">
                  <c:v>948.31479344564968</c:v>
                </c:pt>
                <c:pt idx="271">
                  <c:v>949.97645972767134</c:v>
                </c:pt>
                <c:pt idx="272">
                  <c:v>949.97645972767134</c:v>
                </c:pt>
                <c:pt idx="273">
                  <c:v>949.76875144241865</c:v>
                </c:pt>
                <c:pt idx="274">
                  <c:v>949.97645972767134</c:v>
                </c:pt>
                <c:pt idx="275">
                  <c:v>948.73021001615507</c:v>
                </c:pt>
                <c:pt idx="276">
                  <c:v>948.31479344564968</c:v>
                </c:pt>
                <c:pt idx="277">
                  <c:v>951.638126009693</c:v>
                </c:pt>
                <c:pt idx="278">
                  <c:v>951.8458342949458</c:v>
                </c:pt>
                <c:pt idx="279">
                  <c:v>950.80729286868211</c:v>
                </c:pt>
                <c:pt idx="280">
                  <c:v>951.8458342949458</c:v>
                </c:pt>
                <c:pt idx="281">
                  <c:v>951.01500115393492</c:v>
                </c:pt>
                <c:pt idx="282">
                  <c:v>951.22270943918761</c:v>
                </c:pt>
                <c:pt idx="283">
                  <c:v>952.88437572120927</c:v>
                </c:pt>
                <c:pt idx="284">
                  <c:v>949.97645972767134</c:v>
                </c:pt>
                <c:pt idx="285">
                  <c:v>952.46895915070388</c:v>
                </c:pt>
                <c:pt idx="286">
                  <c:v>953.92291714747284</c:v>
                </c:pt>
                <c:pt idx="287">
                  <c:v>954.75375028848362</c:v>
                </c:pt>
                <c:pt idx="288">
                  <c:v>954.13062543272554</c:v>
                </c:pt>
                <c:pt idx="289">
                  <c:v>955.58458342949461</c:v>
                </c:pt>
                <c:pt idx="290">
                  <c:v>953.29979229171477</c:v>
                </c:pt>
                <c:pt idx="291">
                  <c:v>951.43041772444042</c:v>
                </c:pt>
                <c:pt idx="292">
                  <c:v>951.01500115393492</c:v>
                </c:pt>
                <c:pt idx="293">
                  <c:v>952.67666743595657</c:v>
                </c:pt>
                <c:pt idx="294">
                  <c:v>951.8458342949458</c:v>
                </c:pt>
                <c:pt idx="295">
                  <c:v>952.46895915070388</c:v>
                </c:pt>
                <c:pt idx="296">
                  <c:v>953.71520886222015</c:v>
                </c:pt>
                <c:pt idx="297">
                  <c:v>954.33833371797823</c:v>
                </c:pt>
                <c:pt idx="298">
                  <c:v>956</c:v>
                </c:pt>
                <c:pt idx="299">
                  <c:v>956</c:v>
                </c:pt>
                <c:pt idx="300">
                  <c:v>952.67666743595657</c:v>
                </c:pt>
                <c:pt idx="301">
                  <c:v>954.54604200323104</c:v>
                </c:pt>
                <c:pt idx="302">
                  <c:v>956</c:v>
                </c:pt>
                <c:pt idx="303">
                  <c:v>953.50750057696757</c:v>
                </c:pt>
                <c:pt idx="304">
                  <c:v>954.13062543272554</c:v>
                </c:pt>
                <c:pt idx="305">
                  <c:v>954.75375028848362</c:v>
                </c:pt>
                <c:pt idx="306">
                  <c:v>955.16916685898912</c:v>
                </c:pt>
                <c:pt idx="307">
                  <c:v>956</c:v>
                </c:pt>
                <c:pt idx="308">
                  <c:v>906.5906879777624</c:v>
                </c:pt>
                <c:pt idx="309">
                  <c:v>650.16261292564286</c:v>
                </c:pt>
                <c:pt idx="310">
                  <c:v>378.93259207783183</c:v>
                </c:pt>
                <c:pt idx="311">
                  <c:v>226.32661570535095</c:v>
                </c:pt>
                <c:pt idx="312">
                  <c:v>149.39819318971507</c:v>
                </c:pt>
                <c:pt idx="313">
                  <c:v>113.12300208478109</c:v>
                </c:pt>
                <c:pt idx="314">
                  <c:v>93.943015983321757</c:v>
                </c:pt>
                <c:pt idx="315">
                  <c:v>84.144544822793605</c:v>
                </c:pt>
                <c:pt idx="316">
                  <c:v>77.473245309242529</c:v>
                </c:pt>
                <c:pt idx="317">
                  <c:v>73.72063933287005</c:v>
                </c:pt>
                <c:pt idx="318">
                  <c:v>71.844336344683811</c:v>
                </c:pt>
                <c:pt idx="319">
                  <c:v>70.384989576094512</c:v>
                </c:pt>
                <c:pt idx="320">
                  <c:v>68.508686587908272</c:v>
                </c:pt>
                <c:pt idx="321">
                  <c:v>67.674774148714391</c:v>
                </c:pt>
                <c:pt idx="322">
                  <c:v>65.381514940931197</c:v>
                </c:pt>
                <c:pt idx="323">
                  <c:v>64.756080611535793</c:v>
                </c:pt>
                <c:pt idx="324">
                  <c:v>63.922168172341898</c:v>
                </c:pt>
                <c:pt idx="325">
                  <c:v>64.964558721334257</c:v>
                </c:pt>
                <c:pt idx="326">
                  <c:v>64.547602501737316</c:v>
                </c:pt>
                <c:pt idx="327">
                  <c:v>63.296733842946495</c:v>
                </c:pt>
                <c:pt idx="328">
                  <c:v>63.088255733148017</c:v>
                </c:pt>
                <c:pt idx="329">
                  <c:v>62.87977762334954</c:v>
                </c:pt>
                <c:pt idx="330">
                  <c:v>63.088255733148017</c:v>
                </c:pt>
                <c:pt idx="331">
                  <c:v>61.837387074357189</c:v>
                </c:pt>
                <c:pt idx="332">
                  <c:v>62.254343293954136</c:v>
                </c:pt>
                <c:pt idx="333">
                  <c:v>61.211952744961778</c:v>
                </c:pt>
                <c:pt idx="334">
                  <c:v>62.254343293954136</c:v>
                </c:pt>
                <c:pt idx="335">
                  <c:v>61.420430854760255</c:v>
                </c:pt>
                <c:pt idx="336">
                  <c:v>60.378040305767897</c:v>
                </c:pt>
                <c:pt idx="337">
                  <c:v>60.378040305767897</c:v>
                </c:pt>
                <c:pt idx="338">
                  <c:v>61.211952744961778</c:v>
                </c:pt>
                <c:pt idx="339">
                  <c:v>61.420430854760255</c:v>
                </c:pt>
                <c:pt idx="340">
                  <c:v>60.586518415566367</c:v>
                </c:pt>
                <c:pt idx="341">
                  <c:v>59.544127866574009</c:v>
                </c:pt>
                <c:pt idx="342">
                  <c:v>60.169562195969426</c:v>
                </c:pt>
                <c:pt idx="343">
                  <c:v>60.169562195969426</c:v>
                </c:pt>
                <c:pt idx="344">
                  <c:v>60.169562195969426</c:v>
                </c:pt>
                <c:pt idx="345">
                  <c:v>59.752605976372479</c:v>
                </c:pt>
                <c:pt idx="346">
                  <c:v>59.127171646977068</c:v>
                </c:pt>
                <c:pt idx="347">
                  <c:v>58.710215427380128</c:v>
                </c:pt>
                <c:pt idx="348">
                  <c:v>59.127171646977068</c:v>
                </c:pt>
                <c:pt idx="349">
                  <c:v>58.710215427380128</c:v>
                </c:pt>
                <c:pt idx="350">
                  <c:v>59.544127866574009</c:v>
                </c:pt>
                <c:pt idx="351">
                  <c:v>60.169562195969426</c:v>
                </c:pt>
                <c:pt idx="352">
                  <c:v>59.127171646977068</c:v>
                </c:pt>
                <c:pt idx="353">
                  <c:v>58.293259207783187</c:v>
                </c:pt>
                <c:pt idx="354">
                  <c:v>57.459346768589299</c:v>
                </c:pt>
                <c:pt idx="355">
                  <c:v>58.293259207783187</c:v>
                </c:pt>
                <c:pt idx="356">
                  <c:v>58.08478109798471</c:v>
                </c:pt>
                <c:pt idx="357">
                  <c:v>59.127171646977068</c:v>
                </c:pt>
                <c:pt idx="358">
                  <c:v>58.50173731758165</c:v>
                </c:pt>
                <c:pt idx="359">
                  <c:v>58.50173731758165</c:v>
                </c:pt>
                <c:pt idx="360">
                  <c:v>58.50173731758165</c:v>
                </c:pt>
                <c:pt idx="361">
                  <c:v>59.127171646977068</c:v>
                </c:pt>
                <c:pt idx="362">
                  <c:v>58.08478109798471</c:v>
                </c:pt>
                <c:pt idx="363">
                  <c:v>58.50173731758165</c:v>
                </c:pt>
                <c:pt idx="364">
                  <c:v>58.50173731758165</c:v>
                </c:pt>
                <c:pt idx="365">
                  <c:v>58.08478109798471</c:v>
                </c:pt>
                <c:pt idx="366">
                  <c:v>57.042390548992358</c:v>
                </c:pt>
                <c:pt idx="367">
                  <c:v>58.08478109798471</c:v>
                </c:pt>
                <c:pt idx="368">
                  <c:v>59.127171646977068</c:v>
                </c:pt>
                <c:pt idx="369">
                  <c:v>59.544127866574009</c:v>
                </c:pt>
                <c:pt idx="370">
                  <c:v>59.335649756775538</c:v>
                </c:pt>
                <c:pt idx="371">
                  <c:v>59.127171646977068</c:v>
                </c:pt>
                <c:pt idx="372">
                  <c:v>58.293259207783187</c:v>
                </c:pt>
                <c:pt idx="373">
                  <c:v>58.710215427380128</c:v>
                </c:pt>
                <c:pt idx="374">
                  <c:v>58.918693537178591</c:v>
                </c:pt>
                <c:pt idx="375">
                  <c:v>58.710215427380128</c:v>
                </c:pt>
                <c:pt idx="376">
                  <c:v>58.08478109798471</c:v>
                </c:pt>
                <c:pt idx="377">
                  <c:v>57.667824878387769</c:v>
                </c:pt>
                <c:pt idx="378">
                  <c:v>57.667824878387769</c:v>
                </c:pt>
                <c:pt idx="379">
                  <c:v>58.293259207783187</c:v>
                </c:pt>
                <c:pt idx="380">
                  <c:v>58.08478109798471</c:v>
                </c:pt>
                <c:pt idx="381">
                  <c:v>58.710215427380128</c:v>
                </c:pt>
                <c:pt idx="382">
                  <c:v>58.08478109798471</c:v>
                </c:pt>
                <c:pt idx="383">
                  <c:v>58.08478109798471</c:v>
                </c:pt>
                <c:pt idx="384">
                  <c:v>58.08478109798471</c:v>
                </c:pt>
                <c:pt idx="385">
                  <c:v>58.50173731758165</c:v>
                </c:pt>
                <c:pt idx="386">
                  <c:v>58.710215427380128</c:v>
                </c:pt>
                <c:pt idx="387">
                  <c:v>57.667824878387769</c:v>
                </c:pt>
                <c:pt idx="388">
                  <c:v>57.250868658790829</c:v>
                </c:pt>
                <c:pt idx="389">
                  <c:v>58.50173731758165</c:v>
                </c:pt>
                <c:pt idx="390">
                  <c:v>59.127171646977068</c:v>
                </c:pt>
                <c:pt idx="391">
                  <c:v>58.50173731758165</c:v>
                </c:pt>
                <c:pt idx="392">
                  <c:v>58.08478109798471</c:v>
                </c:pt>
                <c:pt idx="393">
                  <c:v>57.459346768589299</c:v>
                </c:pt>
                <c:pt idx="394">
                  <c:v>58.08478109798471</c:v>
                </c:pt>
                <c:pt idx="395">
                  <c:v>58.08478109798471</c:v>
                </c:pt>
                <c:pt idx="396">
                  <c:v>57.250868658790829</c:v>
                </c:pt>
                <c:pt idx="397">
                  <c:v>58.08478109798471</c:v>
                </c:pt>
                <c:pt idx="398">
                  <c:v>57.250868658790829</c:v>
                </c:pt>
                <c:pt idx="399">
                  <c:v>57.667824878387769</c:v>
                </c:pt>
                <c:pt idx="400">
                  <c:v>58.08478109798471</c:v>
                </c:pt>
                <c:pt idx="401">
                  <c:v>58.293259207783187</c:v>
                </c:pt>
                <c:pt idx="402">
                  <c:v>58.50173731758165</c:v>
                </c:pt>
                <c:pt idx="403">
                  <c:v>58.293259207783187</c:v>
                </c:pt>
                <c:pt idx="404">
                  <c:v>58.918693537178591</c:v>
                </c:pt>
                <c:pt idx="405">
                  <c:v>57.667824878387769</c:v>
                </c:pt>
                <c:pt idx="406">
                  <c:v>57.042390548992358</c:v>
                </c:pt>
                <c:pt idx="407">
                  <c:v>57.459346768589299</c:v>
                </c:pt>
                <c:pt idx="408">
                  <c:v>58.08478109798471</c:v>
                </c:pt>
                <c:pt idx="409">
                  <c:v>57.667824878387769</c:v>
                </c:pt>
                <c:pt idx="410">
                  <c:v>57.042390548992358</c:v>
                </c:pt>
                <c:pt idx="411">
                  <c:v>57.042390548992358</c:v>
                </c:pt>
                <c:pt idx="412">
                  <c:v>57.876302988186239</c:v>
                </c:pt>
                <c:pt idx="413">
                  <c:v>57.667824878387769</c:v>
                </c:pt>
                <c:pt idx="414">
                  <c:v>56.833912439193881</c:v>
                </c:pt>
                <c:pt idx="415">
                  <c:v>57.042390548992358</c:v>
                </c:pt>
                <c:pt idx="416">
                  <c:v>57.042390548992358</c:v>
                </c:pt>
                <c:pt idx="417">
                  <c:v>57.459346768589299</c:v>
                </c:pt>
                <c:pt idx="418">
                  <c:v>58.08478109798471</c:v>
                </c:pt>
                <c:pt idx="419">
                  <c:v>57.042390548992358</c:v>
                </c:pt>
                <c:pt idx="420">
                  <c:v>57.042390548992358</c:v>
                </c:pt>
                <c:pt idx="421">
                  <c:v>56</c:v>
                </c:pt>
                <c:pt idx="422">
                  <c:v>56</c:v>
                </c:pt>
                <c:pt idx="423">
                  <c:v>56.416956219596941</c:v>
                </c:pt>
                <c:pt idx="424">
                  <c:v>56.625434329395418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ECA-434D-BF09-ED66578747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68590191"/>
        <c:axId val="1468581071"/>
      </c:scatterChart>
      <c:valAx>
        <c:axId val="1468590191"/>
        <c:scaling>
          <c:orientation val="minMax"/>
          <c:max val="400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468581071"/>
        <c:crosses val="autoZero"/>
        <c:crossBetween val="midCat"/>
      </c:valAx>
      <c:valAx>
        <c:axId val="1468581071"/>
        <c:scaling>
          <c:orientation val="minMax"/>
          <c:max val="1000"/>
          <c:min val="0"/>
        </c:scaling>
        <c:delete val="0"/>
        <c:axPos val="l"/>
        <c:numFmt formatCode="0_);[Red]\(0\)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468590191"/>
        <c:crosses val="autoZero"/>
        <c:crossBetween val="midCat"/>
        <c:majorUnit val="200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4F3A0-B53F-446E-8660-F61525352284}" type="datetimeFigureOut">
              <a:rPr kumimoji="1" lang="ja-JP" altLang="en-US" smtClean="0"/>
              <a:t>2025/10/10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054F8-0EC7-42A2-A210-E359782E10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5498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4F3A0-B53F-446E-8660-F61525352284}" type="datetimeFigureOut">
              <a:rPr kumimoji="1" lang="ja-JP" altLang="en-US" smtClean="0"/>
              <a:t>2025/10/10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054F8-0EC7-42A2-A210-E359782E10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5708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4F3A0-B53F-446E-8660-F61525352284}" type="datetimeFigureOut">
              <a:rPr kumimoji="1" lang="ja-JP" altLang="en-US" smtClean="0"/>
              <a:t>2025/10/10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054F8-0EC7-42A2-A210-E359782E10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8913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4F3A0-B53F-446E-8660-F61525352284}" type="datetimeFigureOut">
              <a:rPr kumimoji="1" lang="ja-JP" altLang="en-US" smtClean="0"/>
              <a:t>2025/10/10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054F8-0EC7-42A2-A210-E359782E10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9678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4F3A0-B53F-446E-8660-F61525352284}" type="datetimeFigureOut">
              <a:rPr kumimoji="1" lang="ja-JP" altLang="en-US" smtClean="0"/>
              <a:t>2025/10/10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054F8-0EC7-42A2-A210-E359782E10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3785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4F3A0-B53F-446E-8660-F61525352284}" type="datetimeFigureOut">
              <a:rPr kumimoji="1" lang="ja-JP" altLang="en-US" smtClean="0"/>
              <a:t>2025/10/10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054F8-0EC7-42A2-A210-E359782E10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5844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4F3A0-B53F-446E-8660-F61525352284}" type="datetimeFigureOut">
              <a:rPr kumimoji="1" lang="ja-JP" altLang="en-US" smtClean="0"/>
              <a:t>2025/10/10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054F8-0EC7-42A2-A210-E359782E10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5455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4F3A0-B53F-446E-8660-F61525352284}" type="datetimeFigureOut">
              <a:rPr kumimoji="1" lang="ja-JP" altLang="en-US" smtClean="0"/>
              <a:t>2025/10/10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054F8-0EC7-42A2-A210-E359782E10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6557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4F3A0-B53F-446E-8660-F61525352284}" type="datetimeFigureOut">
              <a:rPr kumimoji="1" lang="ja-JP" altLang="en-US" smtClean="0"/>
              <a:t>2025/10/10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054F8-0EC7-42A2-A210-E359782E10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4515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4F3A0-B53F-446E-8660-F61525352284}" type="datetimeFigureOut">
              <a:rPr kumimoji="1" lang="ja-JP" altLang="en-US" smtClean="0"/>
              <a:t>2025/10/10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054F8-0EC7-42A2-A210-E359782E10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3084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4F3A0-B53F-446E-8660-F61525352284}" type="datetimeFigureOut">
              <a:rPr kumimoji="1" lang="ja-JP" altLang="en-US" smtClean="0"/>
              <a:t>2025/10/10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054F8-0EC7-42A2-A210-E359782E10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1293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A4F3A0-B53F-446E-8660-F61525352284}" type="datetimeFigureOut">
              <a:rPr kumimoji="1" lang="ja-JP" altLang="en-US" smtClean="0"/>
              <a:t>2025/10/10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5054F8-0EC7-42A2-A210-E359782E10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7254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DFBE3F-57D9-28E9-7E18-0D4CCD072AA7}"/>
              </a:ext>
            </a:extLst>
          </p:cNvPr>
          <p:cNvSpPr txBox="1"/>
          <p:nvPr/>
        </p:nvSpPr>
        <p:spPr>
          <a:xfrm>
            <a:off x="157828" y="7777381"/>
            <a:ext cx="6458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sz="1200" dirty="0"/>
              <a:t>Figure</a:t>
            </a:r>
            <a:r>
              <a:rPr kumimoji="1" lang="ja-JP" altLang="en-US" sz="1200" dirty="0"/>
              <a:t> </a:t>
            </a:r>
            <a:r>
              <a:rPr kumimoji="1" lang="en-US" altLang="ja-JP" sz="1200" dirty="0"/>
              <a:t>S1</a:t>
            </a:r>
          </a:p>
          <a:p>
            <a:pPr algn="just"/>
            <a:r>
              <a:rPr kumimoji="1" lang="en-US" altLang="ja-JP" sz="1200" dirty="0"/>
              <a:t>Setup for accuracy evaluation of the developed </a:t>
            </a:r>
            <a:r>
              <a:rPr kumimoji="1" lang="en-US" altLang="ja-JP" sz="1200" dirty="0" err="1"/>
              <a:t>pCO</a:t>
            </a:r>
            <a:r>
              <a:rPr kumimoji="1" lang="en-US" altLang="ja-JP" sz="1200" dirty="0"/>
              <a:t>₂ measurement system during an underway observation in Tokyo Bay. (a) Side-by-side comparison of the developed device (left) and a commercially available </a:t>
            </a:r>
            <a:r>
              <a:rPr kumimoji="1" lang="en-US" altLang="ja-JP" sz="1200" dirty="0" err="1"/>
              <a:t>pCO</a:t>
            </a:r>
            <a:r>
              <a:rPr kumimoji="1" lang="en-US" altLang="ja-JP" sz="1200" dirty="0"/>
              <a:t>₂ analyzer (right) installed in separate buckets. Seawater pumped from ~50 cm depth was directed into each bucket to supply the equilibrators. (b) View of the experimental setup on the ship’s deck during continuous </a:t>
            </a:r>
            <a:r>
              <a:rPr kumimoji="1" lang="en-US" altLang="ja-JP" sz="1200" dirty="0" err="1"/>
              <a:t>pCO</a:t>
            </a:r>
            <a:r>
              <a:rPr kumimoji="1" lang="en-US" altLang="ja-JP" sz="1200" dirty="0"/>
              <a:t>₂ monitoring.</a:t>
            </a:r>
          </a:p>
        </p:txBody>
      </p:sp>
      <p:pic>
        <p:nvPicPr>
          <p:cNvPr id="5" name="図 4" descr="座る, テーブル, 皿, ケーキ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2F020BD6-73B2-1D6A-329E-85E53C2825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6"/>
          <a:stretch/>
        </p:blipFill>
        <p:spPr>
          <a:xfrm>
            <a:off x="814089" y="272803"/>
            <a:ext cx="5229821" cy="2559513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1DFB6EFC-612C-EBC0-2B62-61B41D2AB0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/>
          <a:stretch/>
        </p:blipFill>
        <p:spPr>
          <a:xfrm rot="5400000">
            <a:off x="1107152" y="3858118"/>
            <a:ext cx="4560222" cy="2893461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460EE25-162D-CBF0-8BF2-675128A125F4}"/>
              </a:ext>
            </a:extLst>
          </p:cNvPr>
          <p:cNvSpPr txBox="1"/>
          <p:nvPr/>
        </p:nvSpPr>
        <p:spPr>
          <a:xfrm>
            <a:off x="814089" y="272803"/>
            <a:ext cx="531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/>
              <a:t>(a)</a:t>
            </a:r>
            <a:endParaRPr kumimoji="1" lang="ja-JP" altLang="en-US" sz="2000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53C97E8-AB27-7CEA-416B-EE43BCDD1D26}"/>
              </a:ext>
            </a:extLst>
          </p:cNvPr>
          <p:cNvSpPr txBox="1"/>
          <p:nvPr/>
        </p:nvSpPr>
        <p:spPr>
          <a:xfrm>
            <a:off x="1940532" y="3077465"/>
            <a:ext cx="531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/>
              <a:t>(b)</a:t>
            </a:r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141762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91F30999-55AE-41E2-A1AE-AF72C2DCEA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4134009"/>
              </p:ext>
            </p:extLst>
          </p:nvPr>
        </p:nvGraphicFramePr>
        <p:xfrm>
          <a:off x="776287" y="663702"/>
          <a:ext cx="5076826" cy="243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グラフ 4">
            <a:extLst>
              <a:ext uri="{FF2B5EF4-FFF2-40B4-BE49-F238E27FC236}">
                <a16:creationId xmlns:a16="http://schemas.microsoft.com/office/drawing/2014/main" id="{6B2A717B-038F-4A41-A88B-D3ED7D467A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3333149"/>
              </p:ext>
            </p:extLst>
          </p:nvPr>
        </p:nvGraphicFramePr>
        <p:xfrm>
          <a:off x="776287" y="2706625"/>
          <a:ext cx="5076826" cy="2438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グラフ 5">
            <a:extLst>
              <a:ext uri="{FF2B5EF4-FFF2-40B4-BE49-F238E27FC236}">
                <a16:creationId xmlns:a16="http://schemas.microsoft.com/office/drawing/2014/main" id="{396648DA-389A-4BEA-9114-C4C15EFCF1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3618663"/>
              </p:ext>
            </p:extLst>
          </p:nvPr>
        </p:nvGraphicFramePr>
        <p:xfrm>
          <a:off x="776287" y="4749547"/>
          <a:ext cx="5076826" cy="2438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79A8AB2-D314-768F-F3F7-312145976B3E}"/>
              </a:ext>
            </a:extLst>
          </p:cNvPr>
          <p:cNvSpPr txBox="1"/>
          <p:nvPr/>
        </p:nvSpPr>
        <p:spPr>
          <a:xfrm>
            <a:off x="2475848" y="7219370"/>
            <a:ext cx="2319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Time since start (min)</a:t>
            </a:r>
            <a:endParaRPr kumimoji="1" lang="ja-JP" altLang="en-US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EF1210-5142-7882-ED42-F08C3DBCF970}"/>
              </a:ext>
            </a:extLst>
          </p:cNvPr>
          <p:cNvSpPr txBox="1"/>
          <p:nvPr/>
        </p:nvSpPr>
        <p:spPr>
          <a:xfrm rot="16200000">
            <a:off x="-264694" y="1540042"/>
            <a:ext cx="1334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xCO</a:t>
            </a:r>
            <a:r>
              <a:rPr kumimoji="1" lang="en-US" altLang="ja-JP" baseline="-25000" dirty="0"/>
              <a:t>2</a:t>
            </a:r>
            <a:r>
              <a:rPr kumimoji="1" lang="en-US" altLang="ja-JP" dirty="0"/>
              <a:t> (ppm)</a:t>
            </a:r>
            <a:endParaRPr kumimoji="1" lang="ja-JP" altLang="en-US" baseline="-25000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4414524-690B-8C7F-D0C4-373AB001799B}"/>
              </a:ext>
            </a:extLst>
          </p:cNvPr>
          <p:cNvSpPr txBox="1"/>
          <p:nvPr/>
        </p:nvSpPr>
        <p:spPr>
          <a:xfrm rot="16200000">
            <a:off x="-264695" y="3584670"/>
            <a:ext cx="1334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xCO</a:t>
            </a:r>
            <a:r>
              <a:rPr kumimoji="1" lang="en-US" altLang="ja-JP" baseline="-25000" dirty="0"/>
              <a:t>2</a:t>
            </a:r>
            <a:r>
              <a:rPr kumimoji="1" lang="en-US" altLang="ja-JP" dirty="0"/>
              <a:t> (ppm)</a:t>
            </a:r>
            <a:endParaRPr kumimoji="1" lang="ja-JP" altLang="en-US" baseline="-25000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B42B08E-4641-65AA-BD00-E97BB704302F}"/>
              </a:ext>
            </a:extLst>
          </p:cNvPr>
          <p:cNvSpPr txBox="1"/>
          <p:nvPr/>
        </p:nvSpPr>
        <p:spPr>
          <a:xfrm rot="16200000">
            <a:off x="-264695" y="5627592"/>
            <a:ext cx="1334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xCO</a:t>
            </a:r>
            <a:r>
              <a:rPr kumimoji="1" lang="en-US" altLang="ja-JP" baseline="-25000" dirty="0"/>
              <a:t>2</a:t>
            </a:r>
            <a:r>
              <a:rPr kumimoji="1" lang="en-US" altLang="ja-JP" dirty="0"/>
              <a:t> (ppm)</a:t>
            </a:r>
            <a:endParaRPr kumimoji="1" lang="ja-JP" altLang="en-US" baseline="-25000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6E7329D-55E9-C602-C872-9EC82589A0A5}"/>
              </a:ext>
            </a:extLst>
          </p:cNvPr>
          <p:cNvSpPr txBox="1"/>
          <p:nvPr/>
        </p:nvSpPr>
        <p:spPr>
          <a:xfrm>
            <a:off x="157828" y="7777381"/>
            <a:ext cx="645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sz="1200" dirty="0"/>
              <a:t>Figure</a:t>
            </a:r>
            <a:r>
              <a:rPr kumimoji="1" lang="ja-JP" altLang="en-US" sz="1200" dirty="0"/>
              <a:t> </a:t>
            </a:r>
            <a:r>
              <a:rPr kumimoji="1" lang="en-US" altLang="ja-JP" sz="1200" dirty="0"/>
              <a:t>S2</a:t>
            </a:r>
          </a:p>
          <a:p>
            <a:r>
              <a:rPr lang="en-US" altLang="ja-JP" sz="1200" dirty="0"/>
              <a:t>Raw </a:t>
            </a:r>
            <a:r>
              <a:rPr lang="en-US" altLang="ja-JP" sz="1200" dirty="0" err="1"/>
              <a:t>xCO</a:t>
            </a:r>
            <a:r>
              <a:rPr lang="en-US" altLang="ja-JP" sz="1200" dirty="0"/>
              <a:t>₂ data (ppm) obtained during the laboratory response time experiments, corresponding to the normalized results shown in Figure 3.</a:t>
            </a:r>
          </a:p>
        </p:txBody>
      </p:sp>
    </p:spTree>
    <p:extLst>
      <p:ext uri="{BB962C8B-B14F-4D97-AF65-F5344CB8AC3E}">
        <p14:creationId xmlns:p14="http://schemas.microsoft.com/office/powerpoint/2010/main" val="3583741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グラフ, 折れ線グラフ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2C01A2B4-8369-3505-37F8-78B9145A8E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83"/>
          <a:stretch/>
        </p:blipFill>
        <p:spPr>
          <a:xfrm>
            <a:off x="810077" y="2103120"/>
            <a:ext cx="5237845" cy="2762588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F7B8BB5-F4AF-2000-974B-8052C59C80C8}"/>
              </a:ext>
            </a:extLst>
          </p:cNvPr>
          <p:cNvSpPr txBox="1"/>
          <p:nvPr/>
        </p:nvSpPr>
        <p:spPr>
          <a:xfrm>
            <a:off x="3034597" y="4946651"/>
            <a:ext cx="12746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/>
              <a:t>Time (JST)</a:t>
            </a:r>
            <a:endParaRPr kumimoji="1" lang="ja-JP" altLang="en-US" sz="20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CFC8E96-AACA-3FA3-2E20-FACCD1ABDB77}"/>
              </a:ext>
            </a:extLst>
          </p:cNvPr>
          <p:cNvSpPr txBox="1"/>
          <p:nvPr/>
        </p:nvSpPr>
        <p:spPr>
          <a:xfrm>
            <a:off x="157828" y="7777381"/>
            <a:ext cx="645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sz="1200" dirty="0"/>
              <a:t>Figure</a:t>
            </a:r>
            <a:r>
              <a:rPr kumimoji="1" lang="ja-JP" altLang="en-US" sz="1200" dirty="0"/>
              <a:t> </a:t>
            </a:r>
            <a:r>
              <a:rPr kumimoji="1" lang="en-US" altLang="ja-JP" sz="1200" dirty="0"/>
              <a:t>S3</a:t>
            </a:r>
          </a:p>
          <a:p>
            <a:r>
              <a:rPr lang="en-US" altLang="ja-JP" sz="1200" dirty="0"/>
              <a:t>Temporal variation of tidal level in Lake </a:t>
            </a:r>
            <a:r>
              <a:rPr lang="en-US" altLang="ja-JP" sz="1200" dirty="0" err="1"/>
              <a:t>Komuke</a:t>
            </a:r>
            <a:r>
              <a:rPr lang="en-US" altLang="ja-JP" sz="1200" dirty="0"/>
              <a:t> measured using an Infinity-WH (JFE Advantech Co., Ltd., Hyogo, Japan). All times are in Japan Standard Time (JST, UTC+9). The shaded gray area represents the period after sunset.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D9BC32E-49F3-D23D-2202-40AD17BFF7B0}"/>
              </a:ext>
            </a:extLst>
          </p:cNvPr>
          <p:cNvSpPr txBox="1"/>
          <p:nvPr/>
        </p:nvSpPr>
        <p:spPr>
          <a:xfrm rot="16200000">
            <a:off x="-370031" y="3227209"/>
            <a:ext cx="16390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/>
              <a:t>Tide level (m)</a:t>
            </a:r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884685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1147</TotalTime>
  <Words>192</Words>
  <Application>Microsoft Office PowerPoint</Application>
  <PresentationFormat>画面に合わせる (4:3)</PresentationFormat>
  <Paragraphs>14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Kubo Chinatsu (久保 (大内田) 知夏)</dc:creator>
  <cp:lastModifiedBy>ak</cp:lastModifiedBy>
  <cp:revision>14</cp:revision>
  <cp:lastPrinted>2025-10-10T07:27:02Z</cp:lastPrinted>
  <dcterms:created xsi:type="dcterms:W3CDTF">2024-11-15T12:34:50Z</dcterms:created>
  <dcterms:modified xsi:type="dcterms:W3CDTF">2025-10-10T07:30:52Z</dcterms:modified>
</cp:coreProperties>
</file>