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80" d="100"/>
          <a:sy n="80" d="100"/>
        </p:scale>
        <p:origin x="3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3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51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319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72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75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504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46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219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44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00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6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FD8748-EF9F-D946-9995-F0774955ADAF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37C512-2921-5A43-A579-4CCFC3AA52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37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1B47B33E-4F30-A22C-130C-B45DE2C72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4770"/>
            <a:ext cx="6858000" cy="539645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9F9FA82-6724-3AFE-896F-CB409B74090A}"/>
              </a:ext>
            </a:extLst>
          </p:cNvPr>
          <p:cNvSpPr txBox="1"/>
          <p:nvPr/>
        </p:nvSpPr>
        <p:spPr>
          <a:xfrm>
            <a:off x="0" y="8005011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Fig. S2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 expression levels in differentiated Caco-2 cells were evaluated via real-time polymerase chain reaction (PCR). Periodic changes in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TIMP3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TIMP2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expression observed during treatment in each sample. The data are represented as the mean ± standard deviation (SD;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3) from three independent experiments. Statistical analysis was conducted using the Tukey–Kramer test. (*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0.05)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668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79</Words>
  <Application>Microsoft Macintosh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YABE Tomio</dc:creator>
  <cp:lastModifiedBy>YABE Tomio</cp:lastModifiedBy>
  <cp:revision>1</cp:revision>
  <dcterms:created xsi:type="dcterms:W3CDTF">2026-01-16T13:17:31Z</dcterms:created>
  <dcterms:modified xsi:type="dcterms:W3CDTF">2026-01-16T13:18:45Z</dcterms:modified>
</cp:coreProperties>
</file>