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80" d="100"/>
          <a:sy n="80" d="100"/>
        </p:scale>
        <p:origin x="3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4315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335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7292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585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0298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086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144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743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99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2713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551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3E0591-E95F-A942-93D3-0BC8C15CD06C}" type="datetimeFigureOut">
              <a:rPr kumimoji="1" lang="ja-JP" altLang="en-US" smtClean="0"/>
              <a:t>2026/1/16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B8BAE3-DD73-C543-8909-31DA2C77EB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6108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E6DE7C09-5E11-931E-236D-89E2A67BE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72590"/>
            <a:ext cx="6858000" cy="256082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B80E019-5014-6269-3D6F-3C899B0BE7CB}"/>
              </a:ext>
            </a:extLst>
          </p:cNvPr>
          <p:cNvSpPr txBox="1"/>
          <p:nvPr/>
        </p:nvSpPr>
        <p:spPr>
          <a:xfrm>
            <a:off x="112295" y="6882063"/>
            <a:ext cx="6593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Fig. S1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HPLC chromatogram of unsaturated disaccharide composition analysis of CS.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Unsaturated disaccharides derived from samples with enzymatic degradation were analyzed by reverse-phase HPLC. The chromatogram of standard unsaturated disaccharides is shown in (a). The chromatogram of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sGAG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shown in (b).</a:t>
            </a:r>
            <a:endParaRPr lang="ja-JP" altLang="ja-JP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362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50</Words>
  <Application>Microsoft Macintosh PowerPoint</Application>
  <PresentationFormat>A4 210 x 297 mm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YABE Tomio</dc:creator>
  <cp:lastModifiedBy>YABE Tomio</cp:lastModifiedBy>
  <cp:revision>1</cp:revision>
  <dcterms:created xsi:type="dcterms:W3CDTF">2026-01-16T13:14:58Z</dcterms:created>
  <dcterms:modified xsi:type="dcterms:W3CDTF">2026-01-16T13:17:20Z</dcterms:modified>
</cp:coreProperties>
</file>