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80" d="100"/>
          <a:sy n="80" d="100"/>
        </p:scale>
        <p:origin x="3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248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2793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5005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5562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704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156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2296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8430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678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0578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02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0772C7-90A7-CF4E-B705-851200ADB83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CA432B-B4F9-CC43-9FFE-0B4BE4BD3B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143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ダイアグラム, 設計図&#10;&#10;AI 生成コンテンツは誤りを含む可能性があります。">
            <a:extLst>
              <a:ext uri="{FF2B5EF4-FFF2-40B4-BE49-F238E27FC236}">
                <a16:creationId xmlns:a16="http://schemas.microsoft.com/office/drawing/2014/main" id="{41A3F66E-FA35-9F54-97AD-1A29BD6FB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790731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0A43F97-D972-C629-40C5-1705C9D13FA5}"/>
              </a:ext>
            </a:extLst>
          </p:cNvPr>
          <p:cNvSpPr txBox="1"/>
          <p:nvPr/>
        </p:nvSpPr>
        <p:spPr>
          <a:xfrm>
            <a:off x="0" y="8133347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Fig. S3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HPLC chromatogram of unsaturated disaccharide composition analysis of CS.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Unsaturated disaccharides derived from each fraction with enzymatic degradation were analyzed by reverse-phase HPLC; Fr. 1 (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Fr. 2 (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Fr. 3 (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Fr. 4 (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Fr. 5 (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Fr. 6 (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072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65</Words>
  <Application>Microsoft Macintosh PowerPoint</Application>
  <PresentationFormat>A4 210 x 297 mm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YABE Tomio</dc:creator>
  <cp:lastModifiedBy>YABE Tomio</cp:lastModifiedBy>
  <cp:revision>1</cp:revision>
  <dcterms:created xsi:type="dcterms:W3CDTF">2026-01-16T13:18:51Z</dcterms:created>
  <dcterms:modified xsi:type="dcterms:W3CDTF">2026-01-16T13:20:18Z</dcterms:modified>
</cp:coreProperties>
</file>