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7099300" cy="10234613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>
        <p:scale>
          <a:sx n="240" d="100"/>
          <a:sy n="240" d="100"/>
        </p:scale>
        <p:origin x="2694" y="20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1D9C1EF-8BAC-4C3D-8EE7-F8BE9316905F}" type="datetimeFigureOut">
              <a:rPr kumimoji="1" lang="ja-JP" altLang="en-US" smtClean="0"/>
              <a:t>2015/5/11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F340E47-65A3-419D-87E1-1B42343BFF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120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40E47-65A3-419D-87E1-1B42343BFF2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9313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BA089-F50F-4445-9E47-5FF9088D17D8}" type="datetimeFigureOut">
              <a:t>2015/5/11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5B00-C50F-CF46-A2E6-AE12D82DD18E}" type="slidenum"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6863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BA089-F50F-4445-9E47-5FF9088D17D8}" type="datetimeFigureOut">
              <a:t>2015/5/11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5B00-C50F-CF46-A2E6-AE12D82DD18E}" type="slidenum"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0602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BA089-F50F-4445-9E47-5FF9088D17D8}" type="datetimeFigureOut">
              <a:t>2015/5/11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5B00-C50F-CF46-A2E6-AE12D82DD18E}" type="slidenum"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4582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BA089-F50F-4445-9E47-5FF9088D17D8}" type="datetimeFigureOut">
              <a:t>2015/5/11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5B00-C50F-CF46-A2E6-AE12D82DD18E}" type="slidenum"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374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BA089-F50F-4445-9E47-5FF9088D17D8}" type="datetimeFigureOut">
              <a:t>2015/5/11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5B00-C50F-CF46-A2E6-AE12D82DD18E}" type="slidenum"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6929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BA089-F50F-4445-9E47-5FF9088D17D8}" type="datetimeFigureOut">
              <a:t>2015/5/11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5B00-C50F-CF46-A2E6-AE12D82DD18E}" type="slidenum"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3503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BA089-F50F-4445-9E47-5FF9088D17D8}" type="datetimeFigureOut">
              <a:t>2015/5/11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5B00-C50F-CF46-A2E6-AE12D82DD18E}" type="slidenum"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5064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BA089-F50F-4445-9E47-5FF9088D17D8}" type="datetimeFigureOut">
              <a:t>2015/5/11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5B00-C50F-CF46-A2E6-AE12D82DD18E}" type="slidenum"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8212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BA089-F50F-4445-9E47-5FF9088D17D8}" type="datetimeFigureOut">
              <a:t>2015/5/11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5B00-C50F-CF46-A2E6-AE12D82DD18E}" type="slidenum"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1277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BA089-F50F-4445-9E47-5FF9088D17D8}" type="datetimeFigureOut">
              <a:t>2015/5/11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5B00-C50F-CF46-A2E6-AE12D82DD18E}" type="slidenum"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5628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BA089-F50F-4445-9E47-5FF9088D17D8}" type="datetimeFigureOut">
              <a:t>2015/5/11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F5B00-C50F-CF46-A2E6-AE12D82DD18E}" type="slidenum"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447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BA089-F50F-4445-9E47-5FF9088D17D8}" type="datetimeFigureOut">
              <a:t>2015/5/11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F5B00-C50F-CF46-A2E6-AE12D82DD18E}" type="slidenum"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2894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wilt score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29" b="7965"/>
          <a:stretch/>
        </p:blipFill>
        <p:spPr>
          <a:xfrm>
            <a:off x="1150439" y="2968901"/>
            <a:ext cx="5429250" cy="2008098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665" y="2968901"/>
            <a:ext cx="888201" cy="2006187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1573082" y="4531493"/>
            <a:ext cx="287996" cy="25200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36000" rIns="36000" bIns="36000" rtlCol="0" anchor="ctr">
            <a:noAutofit/>
          </a:bodyPr>
          <a:lstStyle/>
          <a:p>
            <a:pPr algn="ctr"/>
            <a:r>
              <a:rPr kumimoji="1" lang="en-US" altLang="ja-JP" sz="1200">
                <a:latin typeface="Arial"/>
                <a:cs typeface="Arial"/>
              </a:rPr>
              <a:t>1</a:t>
            </a:r>
            <a:endParaRPr kumimoji="1" lang="ja-JP" altLang="en-US" sz="1200">
              <a:latin typeface="Arial"/>
              <a:cs typeface="Arial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450963" y="4531493"/>
            <a:ext cx="287996" cy="25200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36000" rIns="36000" bIns="36000" rtlCol="0" anchor="ctr">
            <a:noAutofit/>
          </a:bodyPr>
          <a:lstStyle/>
          <a:p>
            <a:pPr algn="ctr"/>
            <a:r>
              <a:rPr kumimoji="1" lang="en-US" altLang="ja-JP" sz="1200">
                <a:latin typeface="Arial"/>
                <a:cs typeface="Arial"/>
              </a:rPr>
              <a:t>2</a:t>
            </a:r>
            <a:endParaRPr kumimoji="1" lang="ja-JP" altLang="en-US" sz="1200">
              <a:latin typeface="Arial"/>
              <a:cs typeface="Arial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563152" y="4531493"/>
            <a:ext cx="287996" cy="25200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36000" rIns="36000" bIns="36000" rtlCol="0" anchor="ctr">
            <a:noAutofit/>
          </a:bodyPr>
          <a:lstStyle/>
          <a:p>
            <a:pPr algn="ctr"/>
            <a:r>
              <a:rPr kumimoji="1" lang="en-US" altLang="ja-JP" sz="1200">
                <a:latin typeface="Arial"/>
                <a:cs typeface="Arial"/>
              </a:rPr>
              <a:t>3</a:t>
            </a:r>
            <a:endParaRPr kumimoji="1" lang="ja-JP" altLang="en-US" sz="1200">
              <a:latin typeface="Arial"/>
              <a:cs typeface="Arial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549134" y="4531493"/>
            <a:ext cx="287996" cy="25200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36000" rIns="36000" bIns="36000" rtlCol="0" anchor="ctr">
            <a:noAutofit/>
          </a:bodyPr>
          <a:lstStyle/>
          <a:p>
            <a:pPr algn="ctr"/>
            <a:r>
              <a:rPr kumimoji="1" lang="en-US" altLang="ja-JP" sz="1200">
                <a:latin typeface="Arial"/>
                <a:cs typeface="Arial"/>
              </a:rPr>
              <a:t>4</a:t>
            </a:r>
            <a:endParaRPr kumimoji="1" lang="ja-JP" altLang="en-US" sz="1200">
              <a:latin typeface="Arial"/>
              <a:cs typeface="Arial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487789" y="4531493"/>
            <a:ext cx="287996" cy="25200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36000" rIns="36000" bIns="36000" rtlCol="0" anchor="ctr">
            <a:noAutofit/>
          </a:bodyPr>
          <a:lstStyle/>
          <a:p>
            <a:pPr algn="ctr"/>
            <a:r>
              <a:rPr kumimoji="1" lang="en-US" altLang="ja-JP" sz="1200">
                <a:latin typeface="Arial"/>
                <a:cs typeface="Arial"/>
              </a:rPr>
              <a:t>5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535161" y="3837273"/>
            <a:ext cx="215997" cy="216000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36000" rIns="36000" bIns="36000" rtlCol="0" anchor="ctr">
            <a:noAutofit/>
          </a:bodyPr>
          <a:lstStyle/>
          <a:p>
            <a:pPr algn="ctr"/>
            <a:r>
              <a:rPr kumimoji="1" lang="en-US" altLang="ja-JP" sz="1200">
                <a:latin typeface="Arial"/>
                <a:cs typeface="Arial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54822253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7</Words>
  <Application>Microsoft Office PowerPoint</Application>
  <PresentationFormat>画面に合わせる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>独立行政法人農業生物資源研究所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内藤 健</dc:creator>
  <cp:lastModifiedBy>Tomooka</cp:lastModifiedBy>
  <cp:revision>6</cp:revision>
  <cp:lastPrinted>2015-05-11T07:01:22Z</cp:lastPrinted>
  <dcterms:created xsi:type="dcterms:W3CDTF">2015-04-08T01:28:33Z</dcterms:created>
  <dcterms:modified xsi:type="dcterms:W3CDTF">2015-05-11T07:56:33Z</dcterms:modified>
</cp:coreProperties>
</file>