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94"/>
  </p:normalViewPr>
  <p:slideViewPr>
    <p:cSldViewPr snapToGrid="0" snapToObjects="1">
      <p:cViewPr varScale="1">
        <p:scale>
          <a:sx n="102" d="100"/>
          <a:sy n="102" d="100"/>
        </p:scale>
        <p:origin x="192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orayabertioli/Dropbox/Manuscript-Valste/ValSten-phenotyping-raw-Dongy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/>
              <a:t>Angle between basal branches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 w="9525">
              <a:solidFill>
                <a:srgbClr val="0070C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68F-804B-B758-810C87FA2476}"/>
              </c:ext>
            </c:extLst>
          </c:dPt>
          <c:dPt>
            <c:idx val="2"/>
            <c:invertIfNegative val="0"/>
            <c:bubble3D val="0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68F-804B-B758-810C87FA2476}"/>
              </c:ext>
            </c:extLst>
          </c:dPt>
          <c:dPt>
            <c:idx val="4"/>
            <c:invertIfNegative val="0"/>
            <c:bubble3D val="0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68F-804B-B758-810C87FA2476}"/>
              </c:ext>
            </c:extLst>
          </c:dPt>
          <c:dPt>
            <c:idx val="37"/>
            <c:invertIfNegative val="0"/>
            <c:bubble3D val="0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68F-804B-B758-810C87FA2476}"/>
              </c:ext>
            </c:extLst>
          </c:dPt>
          <c:dPt>
            <c:idx val="39"/>
            <c:invertIfNegative val="0"/>
            <c:bubble3D val="0"/>
            <c:spPr>
              <a:solidFill>
                <a:srgbClr val="FFC000"/>
              </a:solidFill>
              <a:ln w="9525">
                <a:solidFill>
                  <a:srgbClr val="FFC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68F-804B-B758-810C87FA2476}"/>
              </c:ext>
            </c:extLst>
          </c:dPt>
          <c:dPt>
            <c:idx val="44"/>
            <c:invertIfNegative val="0"/>
            <c:bubble3D val="0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68F-804B-B758-810C87FA2476}"/>
              </c:ext>
            </c:extLst>
          </c:dPt>
          <c:cat>
            <c:strRef>
              <c:f>Angles!$A$2:$A$50</c:f>
              <c:strCache>
                <c:ptCount val="49"/>
                <c:pt idx="0">
                  <c:v>VS12</c:v>
                </c:pt>
                <c:pt idx="1">
                  <c:v>VS16</c:v>
                </c:pt>
                <c:pt idx="2">
                  <c:v>VS23</c:v>
                </c:pt>
                <c:pt idx="3">
                  <c:v>VS19</c:v>
                </c:pt>
                <c:pt idx="4">
                  <c:v>VS26</c:v>
                </c:pt>
                <c:pt idx="5">
                  <c:v>VS45</c:v>
                </c:pt>
                <c:pt idx="6">
                  <c:v>VS9</c:v>
                </c:pt>
                <c:pt idx="7">
                  <c:v>VS46</c:v>
                </c:pt>
                <c:pt idx="8">
                  <c:v>VS31</c:v>
                </c:pt>
                <c:pt idx="9">
                  <c:v>VS35</c:v>
                </c:pt>
                <c:pt idx="10">
                  <c:v>VS42</c:v>
                </c:pt>
                <c:pt idx="11">
                  <c:v>VS37</c:v>
                </c:pt>
                <c:pt idx="12">
                  <c:v>VS47</c:v>
                </c:pt>
                <c:pt idx="13">
                  <c:v>VS39</c:v>
                </c:pt>
                <c:pt idx="14">
                  <c:v>VS27</c:v>
                </c:pt>
                <c:pt idx="15">
                  <c:v>VS34</c:v>
                </c:pt>
                <c:pt idx="16">
                  <c:v>VS24</c:v>
                </c:pt>
                <c:pt idx="17">
                  <c:v>VS10</c:v>
                </c:pt>
                <c:pt idx="18">
                  <c:v>VS8</c:v>
                </c:pt>
                <c:pt idx="19">
                  <c:v>VS21</c:v>
                </c:pt>
                <c:pt idx="20">
                  <c:v>VS7</c:v>
                </c:pt>
                <c:pt idx="21">
                  <c:v>VS17</c:v>
                </c:pt>
                <c:pt idx="22">
                  <c:v>VS41</c:v>
                </c:pt>
                <c:pt idx="23">
                  <c:v>VS48</c:v>
                </c:pt>
                <c:pt idx="24">
                  <c:v>VS51</c:v>
                </c:pt>
                <c:pt idx="25">
                  <c:v>VS36</c:v>
                </c:pt>
                <c:pt idx="26">
                  <c:v>VS43</c:v>
                </c:pt>
                <c:pt idx="27">
                  <c:v>VS13</c:v>
                </c:pt>
                <c:pt idx="28">
                  <c:v>VS22</c:v>
                </c:pt>
                <c:pt idx="29">
                  <c:v>VS1</c:v>
                </c:pt>
                <c:pt idx="30">
                  <c:v>VS30</c:v>
                </c:pt>
                <c:pt idx="31">
                  <c:v>VS2</c:v>
                </c:pt>
                <c:pt idx="32">
                  <c:v>VS5</c:v>
                </c:pt>
                <c:pt idx="33">
                  <c:v>VS18</c:v>
                </c:pt>
                <c:pt idx="34">
                  <c:v>VS28</c:v>
                </c:pt>
                <c:pt idx="35">
                  <c:v>VS6</c:v>
                </c:pt>
                <c:pt idx="36">
                  <c:v>VS33</c:v>
                </c:pt>
                <c:pt idx="37">
                  <c:v>Sten</c:v>
                </c:pt>
                <c:pt idx="38">
                  <c:v>VS11</c:v>
                </c:pt>
                <c:pt idx="39">
                  <c:v>Val</c:v>
                </c:pt>
                <c:pt idx="40">
                  <c:v>VS32</c:v>
                </c:pt>
                <c:pt idx="41">
                  <c:v>VS29</c:v>
                </c:pt>
                <c:pt idx="42">
                  <c:v>VS3</c:v>
                </c:pt>
                <c:pt idx="43">
                  <c:v>VS52</c:v>
                </c:pt>
                <c:pt idx="44">
                  <c:v>TifNV</c:v>
                </c:pt>
                <c:pt idx="45">
                  <c:v>VS14</c:v>
                </c:pt>
                <c:pt idx="46">
                  <c:v>VS49</c:v>
                </c:pt>
                <c:pt idx="47">
                  <c:v>VS38</c:v>
                </c:pt>
                <c:pt idx="48">
                  <c:v>VS40</c:v>
                </c:pt>
              </c:strCache>
            </c:strRef>
          </c:cat>
          <c:val>
            <c:numRef>
              <c:f>Angles!$B$2:$B$50</c:f>
              <c:numCache>
                <c:formatCode>General</c:formatCode>
                <c:ptCount val="49"/>
                <c:pt idx="0">
                  <c:v>40</c:v>
                </c:pt>
                <c:pt idx="1">
                  <c:v>100</c:v>
                </c:pt>
                <c:pt idx="2">
                  <c:v>100</c:v>
                </c:pt>
                <c:pt idx="3">
                  <c:v>120</c:v>
                </c:pt>
                <c:pt idx="4">
                  <c:v>120</c:v>
                </c:pt>
                <c:pt idx="5">
                  <c:v>123</c:v>
                </c:pt>
                <c:pt idx="6">
                  <c:v>124</c:v>
                </c:pt>
                <c:pt idx="7">
                  <c:v>125</c:v>
                </c:pt>
                <c:pt idx="8">
                  <c:v>125</c:v>
                </c:pt>
                <c:pt idx="9">
                  <c:v>130</c:v>
                </c:pt>
                <c:pt idx="10">
                  <c:v>130</c:v>
                </c:pt>
                <c:pt idx="11">
                  <c:v>135</c:v>
                </c:pt>
                <c:pt idx="12">
                  <c:v>135</c:v>
                </c:pt>
                <c:pt idx="13">
                  <c:v>135</c:v>
                </c:pt>
                <c:pt idx="14">
                  <c:v>140</c:v>
                </c:pt>
                <c:pt idx="15">
                  <c:v>140</c:v>
                </c:pt>
                <c:pt idx="16">
                  <c:v>145</c:v>
                </c:pt>
                <c:pt idx="17">
                  <c:v>145</c:v>
                </c:pt>
                <c:pt idx="18">
                  <c:v>145</c:v>
                </c:pt>
                <c:pt idx="19">
                  <c:v>145</c:v>
                </c:pt>
                <c:pt idx="20">
                  <c:v>145</c:v>
                </c:pt>
                <c:pt idx="21">
                  <c:v>145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155</c:v>
                </c:pt>
                <c:pt idx="29">
                  <c:v>155</c:v>
                </c:pt>
                <c:pt idx="30">
                  <c:v>155</c:v>
                </c:pt>
                <c:pt idx="31">
                  <c:v>158</c:v>
                </c:pt>
                <c:pt idx="32">
                  <c:v>160</c:v>
                </c:pt>
                <c:pt idx="33">
                  <c:v>160</c:v>
                </c:pt>
                <c:pt idx="34">
                  <c:v>160</c:v>
                </c:pt>
                <c:pt idx="35">
                  <c:v>160</c:v>
                </c:pt>
                <c:pt idx="36">
                  <c:v>160</c:v>
                </c:pt>
                <c:pt idx="37">
                  <c:v>163</c:v>
                </c:pt>
                <c:pt idx="38">
                  <c:v>165</c:v>
                </c:pt>
                <c:pt idx="39">
                  <c:v>167</c:v>
                </c:pt>
                <c:pt idx="40">
                  <c:v>170</c:v>
                </c:pt>
                <c:pt idx="41">
                  <c:v>170</c:v>
                </c:pt>
                <c:pt idx="42">
                  <c:v>170</c:v>
                </c:pt>
                <c:pt idx="43">
                  <c:v>175</c:v>
                </c:pt>
                <c:pt idx="44">
                  <c:v>177</c:v>
                </c:pt>
                <c:pt idx="45">
                  <c:v>177</c:v>
                </c:pt>
                <c:pt idx="46">
                  <c:v>180</c:v>
                </c:pt>
                <c:pt idx="47">
                  <c:v>180</c:v>
                </c:pt>
                <c:pt idx="48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68F-804B-B758-810C87FA24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263840056"/>
        <c:axId val="263840448"/>
      </c:barChart>
      <c:catAx>
        <c:axId val="2638400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/>
                  <a:t>Genotype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63840448"/>
        <c:crosses val="autoZero"/>
        <c:auto val="1"/>
        <c:lblAlgn val="ctr"/>
        <c:lblOffset val="100"/>
        <c:noMultiLvlLbl val="0"/>
      </c:catAx>
      <c:valAx>
        <c:axId val="2638404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/>
                  <a:t>Angle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63840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8A0542-D10E-044E-94E3-C9B570E82BB4}" type="datetimeFigureOut">
              <a:rPr lang="en-US" smtClean="0"/>
              <a:t>4/29/20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09369-0E70-AC4C-BD20-A4E6CBD556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432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letters (to show significant differences)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D1D5DD-E5B6-FA4A-94D9-A03AF427286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145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95CD2-9EC1-F447-BCDE-F5E797C86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3C645B-93AD-4C42-A924-A24A2EA4D0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645B3-FC3F-524A-BE2F-9336AD786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AF852-3D4F-B04F-B05D-CE1C71279E7C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F09F9-E3EE-B44A-A4F5-AE44F1610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FEF154-46D4-DF4B-8B69-5B20FB736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D6AA4-1E0A-B14E-832D-B8BD2FAFF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95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28CBE-07F6-6E42-9C21-B2876EB3B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286C38-68CF-D741-8CFB-1FEEA9A03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0F162-D25B-AB41-8150-DBCA0A9D1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AF852-3D4F-B04F-B05D-CE1C71279E7C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23F8F8-4F4C-FA4B-A8C5-7CE017968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E8ABCF-F5B7-E643-9A3A-B4035D3AB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D6AA4-1E0A-B14E-832D-B8BD2FAFF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57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29A8B1-684A-2D4D-A77E-BF232CB84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1DF6D6-9FD4-7A45-8699-F52249B5B1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7EDC97-0FEF-0A45-9246-E9624D8D3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AF852-3D4F-B04F-B05D-CE1C71279E7C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8A52F-8842-8D45-B2D5-1C4C62BD3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20716-F22A-7240-BC02-91CEC550C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D6AA4-1E0A-B14E-832D-B8BD2FAFF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187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76B38-D866-7A41-9660-746DF799B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FB5AE-1134-344C-81E6-30E217200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3D79B-3659-E44C-9325-6B4A1798E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AF852-3D4F-B04F-B05D-CE1C71279E7C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D86D7-CBD7-7C47-9925-3D61C1BF6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3E733-7D1F-B340-B252-C39759DB7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D6AA4-1E0A-B14E-832D-B8BD2FAFF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11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9305E-DFDA-9346-B8AE-13C9F4CF6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CEAE5-6771-2449-9797-36916B3C5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217EF-321D-D246-825B-4DA4C20B2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AF852-3D4F-B04F-B05D-CE1C71279E7C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A721E-29C3-CC4C-878A-6BE98ABB3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BCA09D-638A-FD46-A399-24478E9B5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D6AA4-1E0A-B14E-832D-B8BD2FAFF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75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3B853-72AA-1B40-A45D-F4B8916FD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CA992-D191-5847-B1D7-305EA99D25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2246F0-9045-074C-B752-73FF17FB6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43E38-DB2C-0642-A2DA-375B85857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AF852-3D4F-B04F-B05D-CE1C71279E7C}" type="datetimeFigureOut">
              <a:rPr lang="en-US" smtClean="0"/>
              <a:t>4/29/20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29579C-E5DD-E04C-80AF-A831DF764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0A82B0-963D-DF49-AD58-A3A58FB58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D6AA4-1E0A-B14E-832D-B8BD2FAFF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55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BB83E-6089-A245-B5C1-F6069DE2B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AC53EA-B2BC-564C-A973-EAE8DC127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1E255E-B5E5-BB4D-A34C-3C9FA4B6C3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461BFD-C40B-5941-A46A-BAA018CAA8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078ACC-3FFA-864F-9AAF-A39789A884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D6B69CC-25B1-B246-928B-E4B79CB19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AF852-3D4F-B04F-B05D-CE1C71279E7C}" type="datetimeFigureOut">
              <a:rPr lang="en-US" smtClean="0"/>
              <a:t>4/29/20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07E541-52A7-2641-9F95-D49BA16A9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9FF0BF-BD70-B740-9279-020B42EB7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D6AA4-1E0A-B14E-832D-B8BD2FAFF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577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E2ABD-9315-9C40-8F3F-FC6E3A0A4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EF4A4C-7E08-834B-B0DF-3C579B11D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AF852-3D4F-B04F-B05D-CE1C71279E7C}" type="datetimeFigureOut">
              <a:rPr lang="en-US" smtClean="0"/>
              <a:t>4/29/20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7A8F3-B3D3-0D4A-B84B-E974B394C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B05116-D3C7-0140-8459-847B831B6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D6AA4-1E0A-B14E-832D-B8BD2FAFF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065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B4C4A5-3165-3642-AAD7-B05780317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AF852-3D4F-B04F-B05D-CE1C71279E7C}" type="datetimeFigureOut">
              <a:rPr lang="en-US" smtClean="0"/>
              <a:t>4/29/20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8CFA44-7124-8249-8DDC-667C4A4DB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D1CE51-DE79-8F49-9129-50B904BC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D6AA4-1E0A-B14E-832D-B8BD2FAFF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882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99340-104E-B14C-9EF7-6F35E8498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C352E-7D09-ED40-9207-07BB7A17C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F5986E-F83A-7E4F-A94C-68BB3B3884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17AEA-868C-7242-9316-18508C656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AF852-3D4F-B04F-B05D-CE1C71279E7C}" type="datetimeFigureOut">
              <a:rPr lang="en-US" smtClean="0"/>
              <a:t>4/29/20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BAEC96-5AFF-D649-A6C2-15B599ACF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31024D-3096-B441-8D85-638A2F77F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D6AA4-1E0A-B14E-832D-B8BD2FAFF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15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DA42F-F325-FA49-BC58-F4E47CD34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A4D2BE-EAC2-1149-BC39-EBA2C7E421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772F73-39FD-B74F-8903-BEB7169454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2C5089-7253-8D40-90AB-BCFA4B2CD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AF852-3D4F-B04F-B05D-CE1C71279E7C}" type="datetimeFigureOut">
              <a:rPr lang="en-US" smtClean="0"/>
              <a:t>4/29/20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C99C6B-AC83-7643-B126-EAC739E12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326CD7-8074-9243-BE71-364513554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D6AA4-1E0A-B14E-832D-B8BD2FAFF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350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0712CD-3F4E-324E-9E79-F47BE907C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B82D78-5D65-EF4E-B8D4-2146D57B9B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704236-69EF-B944-AC07-195A67546A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AF852-3D4F-B04F-B05D-CE1C71279E7C}" type="datetimeFigureOut">
              <a:rPr lang="en-US" smtClean="0"/>
              <a:t>4/29/20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9E3BA8-BE4A-2B4F-B246-7C593B6E78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76AE5D-61B1-C54E-8977-BA19568699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D6AA4-1E0A-B14E-832D-B8BD2FAFF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051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7034526"/>
              </p:ext>
            </p:extLst>
          </p:nvPr>
        </p:nvGraphicFramePr>
        <p:xfrm>
          <a:off x="162839" y="1102290"/>
          <a:ext cx="11405914" cy="5260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77187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Macintosh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Soraya Bertioli</dc:creator>
  <cp:lastModifiedBy>Soraya Bertioli</cp:lastModifiedBy>
  <cp:revision>1</cp:revision>
  <dcterms:created xsi:type="dcterms:W3CDTF">2020-04-29T16:41:40Z</dcterms:created>
  <dcterms:modified xsi:type="dcterms:W3CDTF">2020-04-29T16:42:20Z</dcterms:modified>
</cp:coreProperties>
</file>