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4" r:id="rId2"/>
  </p:sldIdLst>
  <p:sldSz cx="8531225" cy="960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88" d="100"/>
          <a:sy n="88" d="100"/>
        </p:scale>
        <p:origin x="29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9842" y="1571308"/>
            <a:ext cx="7251541" cy="3342640"/>
          </a:xfrm>
        </p:spPr>
        <p:txBody>
          <a:bodyPr anchor="b"/>
          <a:lstStyle>
            <a:lvl1pPr algn="ctr">
              <a:defRPr sz="55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403" y="5042853"/>
            <a:ext cx="6398419" cy="2318067"/>
          </a:xfrm>
        </p:spPr>
        <p:txBody>
          <a:bodyPr/>
          <a:lstStyle>
            <a:lvl1pPr marL="0" indent="0" algn="ctr">
              <a:buNone/>
              <a:defRPr sz="2239"/>
            </a:lvl1pPr>
            <a:lvl2pPr marL="426568" indent="0" algn="ctr">
              <a:buNone/>
              <a:defRPr sz="1866"/>
            </a:lvl2pPr>
            <a:lvl3pPr marL="853135" indent="0" algn="ctr">
              <a:buNone/>
              <a:defRPr sz="1679"/>
            </a:lvl3pPr>
            <a:lvl4pPr marL="1279703" indent="0" algn="ctr">
              <a:buNone/>
              <a:defRPr sz="1493"/>
            </a:lvl4pPr>
            <a:lvl5pPr marL="1706270" indent="0" algn="ctr">
              <a:buNone/>
              <a:defRPr sz="1493"/>
            </a:lvl5pPr>
            <a:lvl6pPr marL="2132838" indent="0" algn="ctr">
              <a:buNone/>
              <a:defRPr sz="1493"/>
            </a:lvl6pPr>
            <a:lvl7pPr marL="2559406" indent="0" algn="ctr">
              <a:buNone/>
              <a:defRPr sz="1493"/>
            </a:lvl7pPr>
            <a:lvl8pPr marL="2985973" indent="0" algn="ctr">
              <a:buNone/>
              <a:defRPr sz="1493"/>
            </a:lvl8pPr>
            <a:lvl9pPr marL="3412541" indent="0" algn="ctr">
              <a:buNone/>
              <a:defRPr sz="149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40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924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05159" y="511175"/>
            <a:ext cx="18395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6522" y="511175"/>
            <a:ext cx="5411996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11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37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79" y="2393635"/>
            <a:ext cx="7358182" cy="3993832"/>
          </a:xfrm>
        </p:spPr>
        <p:txBody>
          <a:bodyPr anchor="b"/>
          <a:lstStyle>
            <a:lvl1pPr>
              <a:defRPr sz="55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079" y="6425250"/>
            <a:ext cx="7358182" cy="2100262"/>
          </a:xfrm>
        </p:spPr>
        <p:txBody>
          <a:bodyPr/>
          <a:lstStyle>
            <a:lvl1pPr marL="0" indent="0">
              <a:buNone/>
              <a:defRPr sz="2239">
                <a:solidFill>
                  <a:schemeClr val="tx1"/>
                </a:solidFill>
              </a:defRPr>
            </a:lvl1pPr>
            <a:lvl2pPr marL="426568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2pPr>
            <a:lvl3pPr marL="853135" indent="0">
              <a:buNone/>
              <a:defRPr sz="1679">
                <a:solidFill>
                  <a:schemeClr val="tx1">
                    <a:tint val="75000"/>
                  </a:schemeClr>
                </a:solidFill>
              </a:defRPr>
            </a:lvl3pPr>
            <a:lvl4pPr marL="1279703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4pPr>
            <a:lvl5pPr marL="1706270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5pPr>
            <a:lvl6pPr marL="2132838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6pPr>
            <a:lvl7pPr marL="255940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7pPr>
            <a:lvl8pPr marL="2985973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8pPr>
            <a:lvl9pPr marL="341254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08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6522" y="2555875"/>
            <a:ext cx="3625771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932" y="2555875"/>
            <a:ext cx="3625771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764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633" y="511177"/>
            <a:ext cx="7358182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634" y="2353628"/>
            <a:ext cx="3609107" cy="1153477"/>
          </a:xfrm>
        </p:spPr>
        <p:txBody>
          <a:bodyPr anchor="b"/>
          <a:lstStyle>
            <a:lvl1pPr marL="0" indent="0">
              <a:buNone/>
              <a:defRPr sz="2239" b="1"/>
            </a:lvl1pPr>
            <a:lvl2pPr marL="426568" indent="0">
              <a:buNone/>
              <a:defRPr sz="1866" b="1"/>
            </a:lvl2pPr>
            <a:lvl3pPr marL="853135" indent="0">
              <a:buNone/>
              <a:defRPr sz="1679" b="1"/>
            </a:lvl3pPr>
            <a:lvl4pPr marL="1279703" indent="0">
              <a:buNone/>
              <a:defRPr sz="1493" b="1"/>
            </a:lvl4pPr>
            <a:lvl5pPr marL="1706270" indent="0">
              <a:buNone/>
              <a:defRPr sz="1493" b="1"/>
            </a:lvl5pPr>
            <a:lvl6pPr marL="2132838" indent="0">
              <a:buNone/>
              <a:defRPr sz="1493" b="1"/>
            </a:lvl6pPr>
            <a:lvl7pPr marL="2559406" indent="0">
              <a:buNone/>
              <a:defRPr sz="1493" b="1"/>
            </a:lvl7pPr>
            <a:lvl8pPr marL="2985973" indent="0">
              <a:buNone/>
              <a:defRPr sz="1493" b="1"/>
            </a:lvl8pPr>
            <a:lvl9pPr marL="3412541" indent="0">
              <a:buNone/>
              <a:defRPr sz="149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7634" y="3507105"/>
            <a:ext cx="360910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18933" y="2353628"/>
            <a:ext cx="3626882" cy="1153477"/>
          </a:xfrm>
        </p:spPr>
        <p:txBody>
          <a:bodyPr anchor="b"/>
          <a:lstStyle>
            <a:lvl1pPr marL="0" indent="0">
              <a:buNone/>
              <a:defRPr sz="2239" b="1"/>
            </a:lvl1pPr>
            <a:lvl2pPr marL="426568" indent="0">
              <a:buNone/>
              <a:defRPr sz="1866" b="1"/>
            </a:lvl2pPr>
            <a:lvl3pPr marL="853135" indent="0">
              <a:buNone/>
              <a:defRPr sz="1679" b="1"/>
            </a:lvl3pPr>
            <a:lvl4pPr marL="1279703" indent="0">
              <a:buNone/>
              <a:defRPr sz="1493" b="1"/>
            </a:lvl4pPr>
            <a:lvl5pPr marL="1706270" indent="0">
              <a:buNone/>
              <a:defRPr sz="1493" b="1"/>
            </a:lvl5pPr>
            <a:lvl6pPr marL="2132838" indent="0">
              <a:buNone/>
              <a:defRPr sz="1493" b="1"/>
            </a:lvl6pPr>
            <a:lvl7pPr marL="2559406" indent="0">
              <a:buNone/>
              <a:defRPr sz="1493" b="1"/>
            </a:lvl7pPr>
            <a:lvl8pPr marL="2985973" indent="0">
              <a:buNone/>
              <a:defRPr sz="1493" b="1"/>
            </a:lvl8pPr>
            <a:lvl9pPr marL="3412541" indent="0">
              <a:buNone/>
              <a:defRPr sz="149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18933" y="3507105"/>
            <a:ext cx="3626882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6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97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633" y="640080"/>
            <a:ext cx="2751542" cy="2240280"/>
          </a:xfrm>
        </p:spPr>
        <p:txBody>
          <a:bodyPr anchor="b"/>
          <a:lstStyle>
            <a:lvl1pPr>
              <a:defRPr sz="29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6882" y="1382397"/>
            <a:ext cx="4318933" cy="6823075"/>
          </a:xfrm>
        </p:spPr>
        <p:txBody>
          <a:bodyPr/>
          <a:lstStyle>
            <a:lvl1pPr>
              <a:defRPr sz="2986"/>
            </a:lvl1pPr>
            <a:lvl2pPr>
              <a:defRPr sz="2612"/>
            </a:lvl2pPr>
            <a:lvl3pPr>
              <a:defRPr sz="2239"/>
            </a:lvl3pPr>
            <a:lvl4pPr>
              <a:defRPr sz="1866"/>
            </a:lvl4pPr>
            <a:lvl5pPr>
              <a:defRPr sz="1866"/>
            </a:lvl5pPr>
            <a:lvl6pPr>
              <a:defRPr sz="1866"/>
            </a:lvl6pPr>
            <a:lvl7pPr>
              <a:defRPr sz="1866"/>
            </a:lvl7pPr>
            <a:lvl8pPr>
              <a:defRPr sz="1866"/>
            </a:lvl8pPr>
            <a:lvl9pPr>
              <a:defRPr sz="18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7633" y="2880360"/>
            <a:ext cx="2751542" cy="5336223"/>
          </a:xfrm>
        </p:spPr>
        <p:txBody>
          <a:bodyPr/>
          <a:lstStyle>
            <a:lvl1pPr marL="0" indent="0">
              <a:buNone/>
              <a:defRPr sz="1493"/>
            </a:lvl1pPr>
            <a:lvl2pPr marL="426568" indent="0">
              <a:buNone/>
              <a:defRPr sz="1306"/>
            </a:lvl2pPr>
            <a:lvl3pPr marL="853135" indent="0">
              <a:buNone/>
              <a:defRPr sz="1120"/>
            </a:lvl3pPr>
            <a:lvl4pPr marL="1279703" indent="0">
              <a:buNone/>
              <a:defRPr sz="933"/>
            </a:lvl4pPr>
            <a:lvl5pPr marL="1706270" indent="0">
              <a:buNone/>
              <a:defRPr sz="933"/>
            </a:lvl5pPr>
            <a:lvl6pPr marL="2132838" indent="0">
              <a:buNone/>
              <a:defRPr sz="933"/>
            </a:lvl6pPr>
            <a:lvl7pPr marL="2559406" indent="0">
              <a:buNone/>
              <a:defRPr sz="933"/>
            </a:lvl7pPr>
            <a:lvl8pPr marL="2985973" indent="0">
              <a:buNone/>
              <a:defRPr sz="933"/>
            </a:lvl8pPr>
            <a:lvl9pPr marL="3412541" indent="0">
              <a:buNone/>
              <a:defRPr sz="9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421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633" y="640080"/>
            <a:ext cx="2751542" cy="2240280"/>
          </a:xfrm>
        </p:spPr>
        <p:txBody>
          <a:bodyPr anchor="b"/>
          <a:lstStyle>
            <a:lvl1pPr>
              <a:defRPr sz="29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26882" y="1382397"/>
            <a:ext cx="4318933" cy="6823075"/>
          </a:xfrm>
        </p:spPr>
        <p:txBody>
          <a:bodyPr anchor="t"/>
          <a:lstStyle>
            <a:lvl1pPr marL="0" indent="0">
              <a:buNone/>
              <a:defRPr sz="2986"/>
            </a:lvl1pPr>
            <a:lvl2pPr marL="426568" indent="0">
              <a:buNone/>
              <a:defRPr sz="2612"/>
            </a:lvl2pPr>
            <a:lvl3pPr marL="853135" indent="0">
              <a:buNone/>
              <a:defRPr sz="2239"/>
            </a:lvl3pPr>
            <a:lvl4pPr marL="1279703" indent="0">
              <a:buNone/>
              <a:defRPr sz="1866"/>
            </a:lvl4pPr>
            <a:lvl5pPr marL="1706270" indent="0">
              <a:buNone/>
              <a:defRPr sz="1866"/>
            </a:lvl5pPr>
            <a:lvl6pPr marL="2132838" indent="0">
              <a:buNone/>
              <a:defRPr sz="1866"/>
            </a:lvl6pPr>
            <a:lvl7pPr marL="2559406" indent="0">
              <a:buNone/>
              <a:defRPr sz="1866"/>
            </a:lvl7pPr>
            <a:lvl8pPr marL="2985973" indent="0">
              <a:buNone/>
              <a:defRPr sz="1866"/>
            </a:lvl8pPr>
            <a:lvl9pPr marL="3412541" indent="0">
              <a:buNone/>
              <a:defRPr sz="186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7633" y="2880360"/>
            <a:ext cx="2751542" cy="5336223"/>
          </a:xfrm>
        </p:spPr>
        <p:txBody>
          <a:bodyPr/>
          <a:lstStyle>
            <a:lvl1pPr marL="0" indent="0">
              <a:buNone/>
              <a:defRPr sz="1493"/>
            </a:lvl1pPr>
            <a:lvl2pPr marL="426568" indent="0">
              <a:buNone/>
              <a:defRPr sz="1306"/>
            </a:lvl2pPr>
            <a:lvl3pPr marL="853135" indent="0">
              <a:buNone/>
              <a:defRPr sz="1120"/>
            </a:lvl3pPr>
            <a:lvl4pPr marL="1279703" indent="0">
              <a:buNone/>
              <a:defRPr sz="933"/>
            </a:lvl4pPr>
            <a:lvl5pPr marL="1706270" indent="0">
              <a:buNone/>
              <a:defRPr sz="933"/>
            </a:lvl5pPr>
            <a:lvl6pPr marL="2132838" indent="0">
              <a:buNone/>
              <a:defRPr sz="933"/>
            </a:lvl6pPr>
            <a:lvl7pPr marL="2559406" indent="0">
              <a:buNone/>
              <a:defRPr sz="933"/>
            </a:lvl7pPr>
            <a:lvl8pPr marL="2985973" indent="0">
              <a:buNone/>
              <a:defRPr sz="933"/>
            </a:lvl8pPr>
            <a:lvl9pPr marL="3412541" indent="0">
              <a:buNone/>
              <a:defRPr sz="9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27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6522" y="511177"/>
            <a:ext cx="7358182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6522" y="2555875"/>
            <a:ext cx="7358182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522" y="8898892"/>
            <a:ext cx="1919526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60CE4-1A0F-5F43-A5DF-F46C2E39B430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25969" y="8898892"/>
            <a:ext cx="2879288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25177" y="8898892"/>
            <a:ext cx="1919526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A133A-D585-574A-90A7-E64FC801E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6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53135" rtl="0" eaLnBrk="1" latinLnBrk="0" hangingPunct="1">
        <a:lnSpc>
          <a:spcPct val="90000"/>
        </a:lnSpc>
        <a:spcBef>
          <a:spcPct val="0"/>
        </a:spcBef>
        <a:buNone/>
        <a:defRPr sz="41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3284" indent="-213284" algn="l" defTabSz="853135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2612" kern="1200">
          <a:solidFill>
            <a:schemeClr val="tx1"/>
          </a:solidFill>
          <a:latin typeface="+mn-lt"/>
          <a:ea typeface="+mn-ea"/>
          <a:cs typeface="+mn-cs"/>
        </a:defRPr>
      </a:lvl1pPr>
      <a:lvl2pPr marL="639851" indent="-213284" algn="l" defTabSz="853135" rtl="0" eaLnBrk="1" latinLnBrk="0" hangingPunct="1">
        <a:lnSpc>
          <a:spcPct val="90000"/>
        </a:lnSpc>
        <a:spcBef>
          <a:spcPts val="467"/>
        </a:spcBef>
        <a:buFont typeface="Arial" panose="020B0604020202020204" pitchFamily="34" charset="0"/>
        <a:buChar char="•"/>
        <a:defRPr sz="2239" kern="1200">
          <a:solidFill>
            <a:schemeClr val="tx1"/>
          </a:solidFill>
          <a:latin typeface="+mn-lt"/>
          <a:ea typeface="+mn-ea"/>
          <a:cs typeface="+mn-cs"/>
        </a:defRPr>
      </a:lvl2pPr>
      <a:lvl3pPr marL="1066419" indent="-213284" algn="l" defTabSz="853135" rtl="0" eaLnBrk="1" latinLnBrk="0" hangingPunct="1">
        <a:lnSpc>
          <a:spcPct val="90000"/>
        </a:lnSpc>
        <a:spcBef>
          <a:spcPts val="467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3pPr>
      <a:lvl4pPr marL="1492987" indent="-213284" algn="l" defTabSz="853135" rtl="0" eaLnBrk="1" latinLnBrk="0" hangingPunct="1">
        <a:lnSpc>
          <a:spcPct val="90000"/>
        </a:lnSpc>
        <a:spcBef>
          <a:spcPts val="467"/>
        </a:spcBef>
        <a:buFont typeface="Arial" panose="020B0604020202020204" pitchFamily="34" charset="0"/>
        <a:buChar char="•"/>
        <a:defRPr sz="1679" kern="1200">
          <a:solidFill>
            <a:schemeClr val="tx1"/>
          </a:solidFill>
          <a:latin typeface="+mn-lt"/>
          <a:ea typeface="+mn-ea"/>
          <a:cs typeface="+mn-cs"/>
        </a:defRPr>
      </a:lvl4pPr>
      <a:lvl5pPr marL="1919554" indent="-213284" algn="l" defTabSz="853135" rtl="0" eaLnBrk="1" latinLnBrk="0" hangingPunct="1">
        <a:lnSpc>
          <a:spcPct val="90000"/>
        </a:lnSpc>
        <a:spcBef>
          <a:spcPts val="467"/>
        </a:spcBef>
        <a:buFont typeface="Arial" panose="020B0604020202020204" pitchFamily="34" charset="0"/>
        <a:buChar char="•"/>
        <a:defRPr sz="1679" kern="1200">
          <a:solidFill>
            <a:schemeClr val="tx1"/>
          </a:solidFill>
          <a:latin typeface="+mn-lt"/>
          <a:ea typeface="+mn-ea"/>
          <a:cs typeface="+mn-cs"/>
        </a:defRPr>
      </a:lvl5pPr>
      <a:lvl6pPr marL="2346122" indent="-213284" algn="l" defTabSz="853135" rtl="0" eaLnBrk="1" latinLnBrk="0" hangingPunct="1">
        <a:lnSpc>
          <a:spcPct val="90000"/>
        </a:lnSpc>
        <a:spcBef>
          <a:spcPts val="467"/>
        </a:spcBef>
        <a:buFont typeface="Arial" panose="020B0604020202020204" pitchFamily="34" charset="0"/>
        <a:buChar char="•"/>
        <a:defRPr sz="1679" kern="1200">
          <a:solidFill>
            <a:schemeClr val="tx1"/>
          </a:solidFill>
          <a:latin typeface="+mn-lt"/>
          <a:ea typeface="+mn-ea"/>
          <a:cs typeface="+mn-cs"/>
        </a:defRPr>
      </a:lvl6pPr>
      <a:lvl7pPr marL="2772689" indent="-213284" algn="l" defTabSz="853135" rtl="0" eaLnBrk="1" latinLnBrk="0" hangingPunct="1">
        <a:lnSpc>
          <a:spcPct val="90000"/>
        </a:lnSpc>
        <a:spcBef>
          <a:spcPts val="467"/>
        </a:spcBef>
        <a:buFont typeface="Arial" panose="020B0604020202020204" pitchFamily="34" charset="0"/>
        <a:buChar char="•"/>
        <a:defRPr sz="1679" kern="1200">
          <a:solidFill>
            <a:schemeClr val="tx1"/>
          </a:solidFill>
          <a:latin typeface="+mn-lt"/>
          <a:ea typeface="+mn-ea"/>
          <a:cs typeface="+mn-cs"/>
        </a:defRPr>
      </a:lvl7pPr>
      <a:lvl8pPr marL="3199257" indent="-213284" algn="l" defTabSz="853135" rtl="0" eaLnBrk="1" latinLnBrk="0" hangingPunct="1">
        <a:lnSpc>
          <a:spcPct val="90000"/>
        </a:lnSpc>
        <a:spcBef>
          <a:spcPts val="467"/>
        </a:spcBef>
        <a:buFont typeface="Arial" panose="020B0604020202020204" pitchFamily="34" charset="0"/>
        <a:buChar char="•"/>
        <a:defRPr sz="1679" kern="1200">
          <a:solidFill>
            <a:schemeClr val="tx1"/>
          </a:solidFill>
          <a:latin typeface="+mn-lt"/>
          <a:ea typeface="+mn-ea"/>
          <a:cs typeface="+mn-cs"/>
        </a:defRPr>
      </a:lvl8pPr>
      <a:lvl9pPr marL="3625825" indent="-213284" algn="l" defTabSz="853135" rtl="0" eaLnBrk="1" latinLnBrk="0" hangingPunct="1">
        <a:lnSpc>
          <a:spcPct val="90000"/>
        </a:lnSpc>
        <a:spcBef>
          <a:spcPts val="467"/>
        </a:spcBef>
        <a:buFont typeface="Arial" panose="020B0604020202020204" pitchFamily="34" charset="0"/>
        <a:buChar char="•"/>
        <a:defRPr sz="16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3135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1pPr>
      <a:lvl2pPr marL="426568" algn="l" defTabSz="853135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2pPr>
      <a:lvl3pPr marL="853135" algn="l" defTabSz="853135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3pPr>
      <a:lvl4pPr marL="1279703" algn="l" defTabSz="853135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4pPr>
      <a:lvl5pPr marL="1706270" algn="l" defTabSz="853135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5pPr>
      <a:lvl6pPr marL="2132838" algn="l" defTabSz="853135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6pPr>
      <a:lvl7pPr marL="2559406" algn="l" defTabSz="853135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7pPr>
      <a:lvl8pPr marL="2985973" algn="l" defTabSz="853135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8pPr>
      <a:lvl9pPr marL="3412541" algn="l" defTabSz="853135" rtl="0" eaLnBrk="1" latinLnBrk="0" hangingPunct="1">
        <a:defRPr sz="16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85483CC-2BEC-C649-ABA3-1F84DB68FD02}"/>
              </a:ext>
            </a:extLst>
          </p:cNvPr>
          <p:cNvGrpSpPr/>
          <p:nvPr/>
        </p:nvGrpSpPr>
        <p:grpSpPr>
          <a:xfrm>
            <a:off x="-323691" y="-643575"/>
            <a:ext cx="9178606" cy="10888349"/>
            <a:chOff x="3680702" y="353392"/>
            <a:chExt cx="7211030" cy="855426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6025445-16D0-254A-8FE5-69BAD4EA1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0702" y="353392"/>
              <a:ext cx="7211030" cy="8554263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D02864-C514-BF44-8F6F-D4D39E8FD551}"/>
                </a:ext>
              </a:extLst>
            </p:cNvPr>
            <p:cNvSpPr txBox="1"/>
            <p:nvPr/>
          </p:nvSpPr>
          <p:spPr>
            <a:xfrm>
              <a:off x="4716716" y="6855972"/>
              <a:ext cx="248349" cy="3310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8" dirty="0"/>
                <a:t>a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F1A19C9-0853-1A44-8D2A-A0DDF2F19C5B}"/>
                </a:ext>
              </a:extLst>
            </p:cNvPr>
            <p:cNvSpPr txBox="1"/>
            <p:nvPr/>
          </p:nvSpPr>
          <p:spPr>
            <a:xfrm>
              <a:off x="5299900" y="5789173"/>
              <a:ext cx="361692" cy="3310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8" dirty="0"/>
                <a:t>ab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134CAB6-1B3A-444C-9EE7-B01FFA25FCFA}"/>
                </a:ext>
              </a:extLst>
            </p:cNvPr>
            <p:cNvSpPr txBox="1"/>
            <p:nvPr/>
          </p:nvSpPr>
          <p:spPr>
            <a:xfrm>
              <a:off x="5866380" y="5783934"/>
              <a:ext cx="452368" cy="3310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8" dirty="0" err="1"/>
                <a:t>abc</a:t>
              </a:r>
              <a:endParaRPr lang="en-US" sz="2138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4E47FC-41B4-CA49-842D-EEE964CAD10F}"/>
                </a:ext>
              </a:extLst>
            </p:cNvPr>
            <p:cNvSpPr txBox="1"/>
            <p:nvPr/>
          </p:nvSpPr>
          <p:spPr>
            <a:xfrm>
              <a:off x="6534906" y="5783934"/>
              <a:ext cx="349098" cy="3310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8" dirty="0" err="1"/>
                <a:t>bc</a:t>
              </a:r>
              <a:endParaRPr lang="en-US" sz="2138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72D58E-91D2-5B46-9AC8-26DCE41AFB89}"/>
                </a:ext>
              </a:extLst>
            </p:cNvPr>
            <p:cNvSpPr txBox="1"/>
            <p:nvPr/>
          </p:nvSpPr>
          <p:spPr>
            <a:xfrm>
              <a:off x="7146536" y="5783934"/>
              <a:ext cx="462443" cy="3310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8" dirty="0" err="1"/>
                <a:t>bcd</a:t>
              </a:r>
              <a:endParaRPr lang="en-US" sz="2138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50C8B3-4886-4341-BCDC-E179C20A88C8}"/>
                </a:ext>
              </a:extLst>
            </p:cNvPr>
            <p:cNvSpPr txBox="1"/>
            <p:nvPr/>
          </p:nvSpPr>
          <p:spPr>
            <a:xfrm>
              <a:off x="7743947" y="5755486"/>
              <a:ext cx="456146" cy="3310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8" dirty="0" err="1"/>
                <a:t>cde</a:t>
              </a:r>
              <a:endParaRPr lang="en-US" sz="2138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EEAC7D-ED8D-A049-B1B5-28CD6EAFB389}"/>
                </a:ext>
              </a:extLst>
            </p:cNvPr>
            <p:cNvSpPr txBox="1"/>
            <p:nvPr/>
          </p:nvSpPr>
          <p:spPr>
            <a:xfrm>
              <a:off x="8426699" y="5414110"/>
              <a:ext cx="365471" cy="3310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8" dirty="0"/>
                <a:t>de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54FD76-9794-FC4E-BE08-25394E6076C7}"/>
                </a:ext>
              </a:extLst>
            </p:cNvPr>
            <p:cNvSpPr txBox="1"/>
            <p:nvPr/>
          </p:nvSpPr>
          <p:spPr>
            <a:xfrm>
              <a:off x="9849099" y="933550"/>
              <a:ext cx="210567" cy="3310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8" dirty="0"/>
                <a:t>f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3D40D9-3F3C-B643-96C7-30D73EE4766B}"/>
                </a:ext>
              </a:extLst>
            </p:cNvPr>
            <p:cNvSpPr txBox="1"/>
            <p:nvPr/>
          </p:nvSpPr>
          <p:spPr>
            <a:xfrm>
              <a:off x="9155219" y="4983640"/>
              <a:ext cx="252127" cy="3310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8" dirty="0"/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9343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9</Words>
  <Application>Microsoft Macintosh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Soraya Bertioli</dc:creator>
  <cp:lastModifiedBy>Soraya Bertioli</cp:lastModifiedBy>
  <cp:revision>2</cp:revision>
  <dcterms:created xsi:type="dcterms:W3CDTF">2020-04-29T16:42:33Z</dcterms:created>
  <dcterms:modified xsi:type="dcterms:W3CDTF">2020-04-29T16:45:21Z</dcterms:modified>
</cp:coreProperties>
</file>