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47" d="100"/>
          <a:sy n="47" d="100"/>
        </p:scale>
        <p:origin x="21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2DD61-E354-4EF2-9BC7-4610DE90E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6873F1-62D3-45AE-9584-9D9CCDA5A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BA4CC-44AF-4DB1-8B30-7B1C3FB6D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1A39C-A3B0-4F27-9FC1-3004EB9C2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79FF9-5448-41A5-8F9A-7FEC0F82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07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F7A8B-2DD2-4A13-8219-E796511D3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C6614-6574-49A2-8D31-241C3C430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6B5D1-1054-4BDE-8E5A-D2E1F37E7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B777C-42BA-462A-8C8C-FDFA2F71E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F9890-4E69-41A2-8CC3-ADCB7173D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99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D850-DDD4-470F-B692-5D29FFE15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CA8F5-84A8-4A8E-B222-DB01C0E49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0C62-DD5C-46D2-AFF8-D5CD64D5C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5A1B3-7EC3-436F-96B0-493AB5CB8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C16BA-C21A-4FB5-82EF-BAE94590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74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14F5-D7E0-42E5-996C-5A7BB0D18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AB8A1-9952-4D05-B862-1C6DC04DC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5C762-5CA6-4999-B0F0-F55429AD5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2C136-29F8-4A1A-8261-665A27A85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B1066-DC74-4D3B-A233-DA9CA222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5E25A-7465-43F7-984B-A455CAA99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16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99DF-46BE-487B-B054-0D5B8667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D1675-04C7-4369-8BD4-616B62D73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5F83D-0543-4E46-9D2C-7C07D638F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978F12-1DEB-42A2-9408-EAE603C52D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3ED6AF-850D-46D6-8C4B-834BBBC4FD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89E860-6043-4341-8A7C-F3D23B884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3A4CD-5D82-43B7-B62F-F6CCD8FFF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C38D88-0DD8-4D14-9395-E833A2DF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36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A5A8-D63A-4B3A-894A-661A039B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DF111F-9ED0-4EF3-86E2-DB49A63F4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48E0F-5DA2-4766-ADB8-4278D9583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B7D299-A770-4CFA-95AD-2BE366E2C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0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02A86-2D1E-4624-90BC-3126F973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A9659-FE18-4C95-A42B-DEDFAE59F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8201B-6F3E-4C1A-A897-0448EBCC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162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A385D-F663-480F-932C-67DB45785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C8B5A-D901-473E-8F79-23E60FD4E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E5598-FC62-4B22-8279-EB4E88CB5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041DF-EB1C-47D1-A1F1-8A83D7390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82062-9C8F-4B19-AEB4-647ECD737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3D8FE-4338-4191-8CAD-1E4199DA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001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4E67-53FB-406F-9517-4A35BB0CE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B62A2-28C2-43A2-8B62-8DFBE82739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36759-1F83-4414-95FB-3D81E32E5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A2936-2B8E-401D-B218-E3EC233FE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1F971-0C3C-41F9-8792-AC7F263AA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F343F-8E38-40B7-92D9-C5714B0F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7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B7C29-89C3-465B-8BBC-C8FF748E5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AE776-4633-418E-9C05-5601DE41D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4816-4B64-4560-89EF-A959E139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67F19-D828-4E1C-B64F-C20FDCA5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F127B-46A5-4228-9258-18BE65F47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04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9A7D9-B264-42E6-B989-D1D164E9C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0718C-615B-4B59-8301-A6E604A65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E4ED8-6576-4A5D-B8FC-44CEC31B0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7EC85-00C8-4EAD-BA9F-BAE666B01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E9031-A3F0-47C4-A831-38A7219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225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0A390-2C47-4AF9-ADD8-CC937ACB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B4347-0DC4-47FF-9585-407482CBE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974F6-1B11-4744-9F85-EEA31DA29C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AC863-4C63-4758-9EFD-E13E5EC3CC7D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DE6D3-98D3-4542-9CF8-9E879F5B9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0E9A1-3570-4F9D-885F-5444124F37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4FB64-A0BA-475A-8BDD-D405B60441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5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8EB0469-69BB-4B3A-BD62-8125DC5F3B96}"/>
              </a:ext>
            </a:extLst>
          </p:cNvPr>
          <p:cNvSpPr txBox="1"/>
          <p:nvPr/>
        </p:nvSpPr>
        <p:spPr>
          <a:xfrm>
            <a:off x="2838221" y="780369"/>
            <a:ext cx="66920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Verdana" panose="020B0604030504040204" pitchFamily="34" charset="0"/>
                <a:cs typeface="Times New Roman" panose="02020603050405020304" pitchFamily="18" charset="0"/>
              </a:rPr>
              <a:t>Figure S1.</a:t>
            </a:r>
            <a:r>
              <a:rPr lang="en-GB" dirty="0">
                <a:latin typeface="Verdana" panose="020B0604030504040204" pitchFamily="34" charset="0"/>
                <a:cs typeface="Times New Roman" panose="02020603050405020304" pitchFamily="18" charset="0"/>
              </a:rPr>
              <a:t> B-allele 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frequency distribution plots for the tetraploid ‘Alfa 68’ (left)</a:t>
            </a:r>
            <a:r>
              <a:rPr lang="en-GB" dirty="0">
                <a:latin typeface="Verdana" panose="020B0604030504040204" pitchFamily="34" charset="0"/>
                <a:cs typeface="Times New Roman" panose="02020603050405020304" pitchFamily="18" charset="0"/>
              </a:rPr>
              <a:t> and its SNP validated offspring, the triploid ‘</a:t>
            </a:r>
            <a:r>
              <a:rPr lang="en-GB" dirty="0" err="1">
                <a:latin typeface="Verdana" panose="020B0604030504040204" pitchFamily="34" charset="0"/>
                <a:cs typeface="Times New Roman" panose="02020603050405020304" pitchFamily="18" charset="0"/>
              </a:rPr>
              <a:t>Alnarps</a:t>
            </a:r>
            <a:r>
              <a:rPr lang="en-GB" dirty="0"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Verdana" panose="020B0604030504040204" pitchFamily="34" charset="0"/>
                <a:cs typeface="Times New Roman" panose="02020603050405020304" pitchFamily="18" charset="0"/>
              </a:rPr>
              <a:t>Favorit</a:t>
            </a:r>
            <a:r>
              <a:rPr lang="en-GB" dirty="0">
                <a:latin typeface="Verdana" panose="020B0604030504040204" pitchFamily="34" charset="0"/>
                <a:cs typeface="Times New Roman" panose="02020603050405020304" pitchFamily="18" charset="0"/>
              </a:rPr>
              <a:t>’ (right).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B8DB0C-9C6F-1255-25A3-5BDF47BB0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39" y="2608020"/>
            <a:ext cx="5421634" cy="25153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9C514B-3905-F1CF-6830-6683CDF8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228" y="2608020"/>
            <a:ext cx="5421634" cy="251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2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F7F5B5-84F9-4F8F-8C3C-47B64A2AEF80}"/>
              </a:ext>
            </a:extLst>
          </p:cNvPr>
          <p:cNvSpPr txBox="1"/>
          <p:nvPr/>
        </p:nvSpPr>
        <p:spPr>
          <a:xfrm>
            <a:off x="1635943" y="654550"/>
            <a:ext cx="89201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ts val="600"/>
              </a:spcBef>
              <a:spcAft>
                <a:spcPts val="600"/>
              </a:spcAft>
              <a:defRPr b="1">
                <a:latin typeface="Verdana" panose="020B060403050404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Figure S2. </a:t>
            </a:r>
            <a:r>
              <a:rPr lang="en-US" b="0" dirty="0"/>
              <a:t>B-allele frequency distribution plot organized by chromosome and </a:t>
            </a:r>
            <a:r>
              <a:rPr lang="en-US" b="0" dirty="0" err="1"/>
              <a:t>cM</a:t>
            </a:r>
            <a:r>
              <a:rPr lang="en-US" b="0" dirty="0"/>
              <a:t> position for ‘Lord Rosebery’ (MUNQ 2805), where a possible case of partial or complete tetrasomy was observed for the proximal part of chromosome 9</a:t>
            </a:r>
            <a:r>
              <a:rPr lang="en-GB" b="0" dirty="0"/>
              <a:t>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30E474-B25D-431E-8E52-7C1992F49050}"/>
              </a:ext>
            </a:extLst>
          </p:cNvPr>
          <p:cNvGrpSpPr/>
          <p:nvPr/>
        </p:nvGrpSpPr>
        <p:grpSpPr>
          <a:xfrm>
            <a:off x="2013358" y="1848216"/>
            <a:ext cx="7397097" cy="4170752"/>
            <a:chOff x="6181300" y="1455376"/>
            <a:chExt cx="5005174" cy="32200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FF62A8-42CB-4859-A894-7612913215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3610"/>
            <a:stretch/>
          </p:blipFill>
          <p:spPr>
            <a:xfrm>
              <a:off x="6181300" y="1455376"/>
              <a:ext cx="5005174" cy="29304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B38494-966F-471D-8504-2D1400863681}"/>
                </a:ext>
              </a:extLst>
            </p:cNvPr>
            <p:cNvSpPr txBox="1"/>
            <p:nvPr/>
          </p:nvSpPr>
          <p:spPr>
            <a:xfrm>
              <a:off x="7893930" y="4437827"/>
              <a:ext cx="2088270" cy="2376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Cumulative marker position (</a:t>
              </a:r>
              <a:r>
                <a:rPr lang="en-GB" sz="1400" dirty="0" err="1"/>
                <a:t>cM</a:t>
              </a:r>
              <a:r>
                <a:rPr lang="en-GB" sz="1400" dirty="0"/>
                <a:t>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65DC69-E870-4B47-A3E6-6D2EF5056565}"/>
                </a:ext>
              </a:extLst>
            </p:cNvPr>
            <p:cNvSpPr txBox="1"/>
            <p:nvPr/>
          </p:nvSpPr>
          <p:spPr>
            <a:xfrm rot="16200000">
              <a:off x="5607024" y="2731369"/>
              <a:ext cx="1402471" cy="2082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B allele frequency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BE744E-815C-4CDD-A152-3CC3CC72D8B9}"/>
                </a:ext>
              </a:extLst>
            </p:cNvPr>
            <p:cNvSpPr txBox="1"/>
            <p:nvPr/>
          </p:nvSpPr>
          <p:spPr>
            <a:xfrm>
              <a:off x="6836230" y="4223825"/>
              <a:ext cx="4223656" cy="23762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a-DK" sz="1400" dirty="0"/>
                <a:t>1       2       3      4      5      6     7     8     9      10      11     12    13    14        15         16   17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89954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99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Larsen, Bjarne</dc:creator>
  <cp:lastModifiedBy>Bjarne Larsen</cp:lastModifiedBy>
  <cp:revision>26</cp:revision>
  <dcterms:created xsi:type="dcterms:W3CDTF">2021-03-08T09:38:08Z</dcterms:created>
  <dcterms:modified xsi:type="dcterms:W3CDTF">2024-05-02T09:41:17Z</dcterms:modified>
</cp:coreProperties>
</file>