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9906000" cx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7" roundtripDataSignature="AMtx7mh84V1jHcrEWDA0YKPuX7eFclNT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2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8" name="Google Shape;78;p2:notes"/>
          <p:cNvSpPr/>
          <p:nvPr>
            <p:ph idx="2" type="sldImg"/>
          </p:nvPr>
        </p:nvSpPr>
        <p:spPr>
          <a:xfrm>
            <a:off x="2241550" y="685800"/>
            <a:ext cx="2374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type="ctrTitle"/>
          </p:nvPr>
        </p:nvSpPr>
        <p:spPr>
          <a:xfrm>
            <a:off x="514350" y="3077282"/>
            <a:ext cx="5829300" cy="2123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6"/>
          <p:cNvSpPr txBox="1"/>
          <p:nvPr>
            <p:ph idx="1" type="subTitle"/>
          </p:nvPr>
        </p:nvSpPr>
        <p:spPr>
          <a:xfrm>
            <a:off x="1028700" y="5613400"/>
            <a:ext cx="4800600" cy="2531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0" type="dt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6"/>
          <p:cNvSpPr txBox="1"/>
          <p:nvPr>
            <p:ph idx="11" type="ftr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kaler Titel und Text" type="vertTitleAndTx">
  <p:cSld name="VERTICAL_TITLE_AND_VERTICAL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 rot="5400000">
            <a:off x="-1796433" y="6098734"/>
            <a:ext cx="12208228" cy="1157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 rot="5400000">
            <a:off x="-4168158" y="4998597"/>
            <a:ext cx="12208228" cy="3357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" type="body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0" type="dt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1" type="ftr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7"/>
          <p:cNvSpPr txBox="1"/>
          <p:nvPr>
            <p:ph idx="12" type="sldNum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nittsüberschrift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/>
          <p:nvPr>
            <p:ph type="title"/>
          </p:nvPr>
        </p:nvSpPr>
        <p:spPr>
          <a:xfrm>
            <a:off x="541735" y="6365523"/>
            <a:ext cx="5829300" cy="19674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" type="body"/>
          </p:nvPr>
        </p:nvSpPr>
        <p:spPr>
          <a:xfrm>
            <a:off x="541735" y="4198586"/>
            <a:ext cx="5829300" cy="21669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8"/>
          <p:cNvSpPr txBox="1"/>
          <p:nvPr>
            <p:ph idx="10" type="dt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1" type="ftr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"/>
          <p:cNvSpPr txBox="1"/>
          <p:nvPr>
            <p:ph idx="12" type="sldNum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/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" type="body"/>
          </p:nvPr>
        </p:nvSpPr>
        <p:spPr>
          <a:xfrm>
            <a:off x="257175" y="3338690"/>
            <a:ext cx="2257425" cy="94428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9"/>
          <p:cNvSpPr txBox="1"/>
          <p:nvPr>
            <p:ph idx="2" type="body"/>
          </p:nvPr>
        </p:nvSpPr>
        <p:spPr>
          <a:xfrm>
            <a:off x="2628900" y="3338690"/>
            <a:ext cx="2257425" cy="94428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9"/>
          <p:cNvSpPr txBox="1"/>
          <p:nvPr>
            <p:ph idx="10" type="dt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1" type="ftr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2" type="sldNum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leich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/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" type="body"/>
          </p:nvPr>
        </p:nvSpPr>
        <p:spPr>
          <a:xfrm>
            <a:off x="342900" y="2217385"/>
            <a:ext cx="3030141" cy="9241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0"/>
          <p:cNvSpPr txBox="1"/>
          <p:nvPr>
            <p:ph idx="2" type="body"/>
          </p:nvPr>
        </p:nvSpPr>
        <p:spPr>
          <a:xfrm>
            <a:off x="342900" y="3141486"/>
            <a:ext cx="3030141" cy="5707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10"/>
          <p:cNvSpPr txBox="1"/>
          <p:nvPr>
            <p:ph idx="3" type="body"/>
          </p:nvPr>
        </p:nvSpPr>
        <p:spPr>
          <a:xfrm>
            <a:off x="3483769" y="2217385"/>
            <a:ext cx="3031331" cy="9241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0"/>
          <p:cNvSpPr txBox="1"/>
          <p:nvPr>
            <p:ph idx="4" type="body"/>
          </p:nvPr>
        </p:nvSpPr>
        <p:spPr>
          <a:xfrm>
            <a:off x="3483769" y="3141486"/>
            <a:ext cx="3031331" cy="5707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10"/>
          <p:cNvSpPr txBox="1"/>
          <p:nvPr>
            <p:ph idx="10" type="dt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1" type="ftr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0" type="dt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1" type="ftr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alt mit Beschriftung" type="objTx">
  <p:cSld name="OBJECT_WITH_CAPTION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42900" y="394405"/>
            <a:ext cx="2256235" cy="167851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681287" y="394406"/>
            <a:ext cx="3833813" cy="84544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3" name="Google Shape;53;p13"/>
          <p:cNvSpPr txBox="1"/>
          <p:nvPr>
            <p:ph idx="2" type="body"/>
          </p:nvPr>
        </p:nvSpPr>
        <p:spPr>
          <a:xfrm>
            <a:off x="342900" y="2072923"/>
            <a:ext cx="2256235" cy="67759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4" name="Google Shape;54;p13"/>
          <p:cNvSpPr txBox="1"/>
          <p:nvPr>
            <p:ph idx="10" type="dt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1" type="ftr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2" type="sldNum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it Beschriftung" type="picTx">
  <p:cSld name="PICTURE_WITH_CAPTION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>
            <p:ph type="title"/>
          </p:nvPr>
        </p:nvSpPr>
        <p:spPr>
          <a:xfrm>
            <a:off x="1344216" y="6934200"/>
            <a:ext cx="4114800" cy="8186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4"/>
          <p:cNvSpPr/>
          <p:nvPr>
            <p:ph idx="2" type="pic"/>
          </p:nvPr>
        </p:nvSpPr>
        <p:spPr>
          <a:xfrm>
            <a:off x="1344216" y="885119"/>
            <a:ext cx="4114800" cy="5943600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1344216" y="7752822"/>
            <a:ext cx="4114800" cy="1162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1" name="Google Shape;61;p14"/>
          <p:cNvSpPr txBox="1"/>
          <p:nvPr>
            <p:ph idx="10" type="dt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4"/>
          <p:cNvSpPr txBox="1"/>
          <p:nvPr>
            <p:ph idx="11" type="ftr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 txBox="1"/>
          <p:nvPr>
            <p:ph idx="12" type="sldNum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vertikaler Text" type="vertTx">
  <p:cSld name="VERTICAL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 rot="5400000">
            <a:off x="160249" y="2494052"/>
            <a:ext cx="6537502" cy="61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12" type="sldNum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"/>
          <p:cNvSpPr txBox="1"/>
          <p:nvPr/>
        </p:nvSpPr>
        <p:spPr>
          <a:xfrm rot="-2881593">
            <a:off x="834512" y="7987800"/>
            <a:ext cx="835693" cy="24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Fedora 17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"/>
          <p:cNvSpPr txBox="1"/>
          <p:nvPr/>
        </p:nvSpPr>
        <p:spPr>
          <a:xfrm rot="-2881593">
            <a:off x="1377808" y="7987796"/>
            <a:ext cx="835693" cy="24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Felina 32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"/>
          <p:cNvSpPr txBox="1"/>
          <p:nvPr/>
        </p:nvSpPr>
        <p:spPr>
          <a:xfrm rot="-2881593">
            <a:off x="1932833" y="7987796"/>
            <a:ext cx="835693" cy="24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Finola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"/>
          <p:cNvSpPr txBox="1"/>
          <p:nvPr/>
        </p:nvSpPr>
        <p:spPr>
          <a:xfrm rot="-2881593">
            <a:off x="2474083" y="7987796"/>
            <a:ext cx="835693" cy="24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Futura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"/>
          <p:cNvSpPr txBox="1"/>
          <p:nvPr/>
        </p:nvSpPr>
        <p:spPr>
          <a:xfrm rot="-2881593">
            <a:off x="3031158" y="7987796"/>
            <a:ext cx="835693" cy="24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Futura 75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 txBox="1"/>
          <p:nvPr/>
        </p:nvSpPr>
        <p:spPr>
          <a:xfrm rot="-2881593">
            <a:off x="3570345" y="7987796"/>
            <a:ext cx="835693" cy="24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Georgien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 txBox="1"/>
          <p:nvPr/>
        </p:nvSpPr>
        <p:spPr>
          <a:xfrm rot="-2882125">
            <a:off x="3770614" y="8138875"/>
            <a:ext cx="1241866" cy="24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Kompolti CAN 56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 txBox="1"/>
          <p:nvPr/>
        </p:nvSpPr>
        <p:spPr>
          <a:xfrm rot="-2881807">
            <a:off x="4183142" y="8197807"/>
            <a:ext cx="1400545" cy="24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Kompolti CAN 70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 txBox="1"/>
          <p:nvPr/>
        </p:nvSpPr>
        <p:spPr>
          <a:xfrm rot="-2881593">
            <a:off x="5188495" y="7987796"/>
            <a:ext cx="835693" cy="24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Korea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"/>
          <p:cNvSpPr txBox="1"/>
          <p:nvPr/>
        </p:nvSpPr>
        <p:spPr>
          <a:xfrm rot="-2881871">
            <a:off x="5684106" y="8012702"/>
            <a:ext cx="902612" cy="24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Santhica 27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"/>
          <p:cNvSpPr txBox="1"/>
          <p:nvPr/>
        </p:nvSpPr>
        <p:spPr>
          <a:xfrm>
            <a:off x="303067" y="982138"/>
            <a:ext cx="356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"/>
          <p:cNvSpPr txBox="1"/>
          <p:nvPr/>
        </p:nvSpPr>
        <p:spPr>
          <a:xfrm>
            <a:off x="303067" y="4335738"/>
            <a:ext cx="356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"/>
          <p:cNvSpPr txBox="1"/>
          <p:nvPr/>
        </p:nvSpPr>
        <p:spPr>
          <a:xfrm rot="-5400000">
            <a:off x="-217737" y="5271075"/>
            <a:ext cx="1397700" cy="33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Stem area [cm</a:t>
            </a:r>
            <a:r>
              <a:rPr b="0" baseline="3000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 txBox="1"/>
          <p:nvPr/>
        </p:nvSpPr>
        <p:spPr>
          <a:xfrm rot="-5400000">
            <a:off x="-544737" y="2190200"/>
            <a:ext cx="2051700" cy="33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Number of nodes per 1 metre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 txBox="1"/>
          <p:nvPr/>
        </p:nvSpPr>
        <p:spPr>
          <a:xfrm>
            <a:off x="1289688" y="2983175"/>
            <a:ext cx="198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1800538" y="2483125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2362438" y="1511575"/>
            <a:ext cx="292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2929263" y="2983175"/>
            <a:ext cx="198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3443988" y="2483125"/>
            <a:ext cx="356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3991701" y="2483125"/>
            <a:ext cx="356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4517188" y="2747450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5061701" y="2375975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5607113" y="2497400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6171588" y="2623250"/>
            <a:ext cx="292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1249238" y="5938300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1779088" y="5397300"/>
            <a:ext cx="427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2362438" y="6731275"/>
            <a:ext cx="292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2876138" y="5184625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bc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3424038" y="5303700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"/>
          <p:cNvSpPr txBox="1"/>
          <p:nvPr/>
        </p:nvSpPr>
        <p:spPr>
          <a:xfrm>
            <a:off x="3971763" y="5995450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"/>
          <p:cNvSpPr txBox="1"/>
          <p:nvPr/>
        </p:nvSpPr>
        <p:spPr>
          <a:xfrm>
            <a:off x="4517188" y="4931375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"/>
          <p:cNvSpPr txBox="1"/>
          <p:nvPr/>
        </p:nvSpPr>
        <p:spPr>
          <a:xfrm>
            <a:off x="5061713" y="5493825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"/>
          <p:cNvSpPr txBox="1"/>
          <p:nvPr/>
        </p:nvSpPr>
        <p:spPr>
          <a:xfrm>
            <a:off x="5630288" y="4767063"/>
            <a:ext cx="292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"/>
          <p:cNvSpPr txBox="1"/>
          <p:nvPr/>
        </p:nvSpPr>
        <p:spPr>
          <a:xfrm>
            <a:off x="6171588" y="5280600"/>
            <a:ext cx="328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"/>
          <p:cNvSpPr txBox="1"/>
          <p:nvPr/>
        </p:nvSpPr>
        <p:spPr>
          <a:xfrm>
            <a:off x="765813" y="4062450"/>
            <a:ext cx="198600" cy="33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"/>
          <p:cNvSpPr txBox="1"/>
          <p:nvPr/>
        </p:nvSpPr>
        <p:spPr>
          <a:xfrm>
            <a:off x="765813" y="3086150"/>
            <a:ext cx="198600" cy="33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"/>
          <p:cNvSpPr txBox="1"/>
          <p:nvPr/>
        </p:nvSpPr>
        <p:spPr>
          <a:xfrm>
            <a:off x="765813" y="2109850"/>
            <a:ext cx="198600" cy="33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"/>
          <p:cNvSpPr txBox="1"/>
          <p:nvPr/>
        </p:nvSpPr>
        <p:spPr>
          <a:xfrm>
            <a:off x="637488" y="1133550"/>
            <a:ext cx="328200" cy="338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36000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765813" y="4397250"/>
            <a:ext cx="198600" cy="33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"/>
          <p:cNvSpPr txBox="1"/>
          <p:nvPr/>
        </p:nvSpPr>
        <p:spPr>
          <a:xfrm>
            <a:off x="765813" y="5538050"/>
            <a:ext cx="198600" cy="33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"/>
          <p:cNvSpPr txBox="1"/>
          <p:nvPr/>
        </p:nvSpPr>
        <p:spPr>
          <a:xfrm>
            <a:off x="765813" y="6650400"/>
            <a:ext cx="198600" cy="33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" name="Google Shape;121;p2"/>
          <p:cNvPicPr preferRelativeResize="0"/>
          <p:nvPr/>
        </p:nvPicPr>
        <p:blipFill rotWithShape="1">
          <a:blip r:embed="rId3">
            <a:alphaModFix/>
          </a:blip>
          <a:srcRect b="16409" l="3873" r="0" t="916"/>
          <a:stretch/>
        </p:blipFill>
        <p:spPr>
          <a:xfrm>
            <a:off x="942276" y="1133525"/>
            <a:ext cx="5473249" cy="3267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"/>
          <p:cNvPicPr preferRelativeResize="0"/>
          <p:nvPr/>
        </p:nvPicPr>
        <p:blipFill rotWithShape="1">
          <a:blip r:embed="rId4">
            <a:alphaModFix/>
          </a:blip>
          <a:srcRect b="15752" l="3408" r="0" t="634"/>
          <a:stretch/>
        </p:blipFill>
        <p:spPr>
          <a:xfrm>
            <a:off x="964413" y="4397250"/>
            <a:ext cx="5590525" cy="3359324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"/>
          <p:cNvSpPr txBox="1"/>
          <p:nvPr/>
        </p:nvSpPr>
        <p:spPr>
          <a:xfrm>
            <a:off x="1291401" y="2994825"/>
            <a:ext cx="198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"/>
          <p:cNvSpPr txBox="1"/>
          <p:nvPr/>
        </p:nvSpPr>
        <p:spPr>
          <a:xfrm>
            <a:off x="1764826" y="2483125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"/>
          <p:cNvSpPr txBox="1"/>
          <p:nvPr/>
        </p:nvSpPr>
        <p:spPr>
          <a:xfrm>
            <a:off x="2840426" y="2983175"/>
            <a:ext cx="198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"/>
          <p:cNvSpPr txBox="1"/>
          <p:nvPr/>
        </p:nvSpPr>
        <p:spPr>
          <a:xfrm>
            <a:off x="3346600" y="2497400"/>
            <a:ext cx="356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"/>
          <p:cNvSpPr txBox="1"/>
          <p:nvPr/>
        </p:nvSpPr>
        <p:spPr>
          <a:xfrm>
            <a:off x="3866464" y="2483125"/>
            <a:ext cx="356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"/>
          <p:cNvSpPr txBox="1"/>
          <p:nvPr/>
        </p:nvSpPr>
        <p:spPr>
          <a:xfrm>
            <a:off x="4389451" y="2747450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"/>
          <p:cNvSpPr txBox="1"/>
          <p:nvPr/>
        </p:nvSpPr>
        <p:spPr>
          <a:xfrm>
            <a:off x="4913189" y="2375975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"/>
          <p:cNvSpPr txBox="1"/>
          <p:nvPr/>
        </p:nvSpPr>
        <p:spPr>
          <a:xfrm>
            <a:off x="5422001" y="2497400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"/>
          <p:cNvSpPr txBox="1"/>
          <p:nvPr/>
        </p:nvSpPr>
        <p:spPr>
          <a:xfrm>
            <a:off x="5989176" y="2623250"/>
            <a:ext cx="292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"/>
          <p:cNvSpPr txBox="1"/>
          <p:nvPr/>
        </p:nvSpPr>
        <p:spPr>
          <a:xfrm>
            <a:off x="1249226" y="5938300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"/>
          <p:cNvSpPr txBox="1"/>
          <p:nvPr/>
        </p:nvSpPr>
        <p:spPr>
          <a:xfrm>
            <a:off x="1779076" y="5397300"/>
            <a:ext cx="427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"/>
          <p:cNvSpPr txBox="1"/>
          <p:nvPr/>
        </p:nvSpPr>
        <p:spPr>
          <a:xfrm>
            <a:off x="2326726" y="6731275"/>
            <a:ext cx="292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"/>
          <p:cNvSpPr txBox="1"/>
          <p:nvPr/>
        </p:nvSpPr>
        <p:spPr>
          <a:xfrm>
            <a:off x="2876126" y="5184625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bc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"/>
          <p:cNvSpPr txBox="1"/>
          <p:nvPr/>
        </p:nvSpPr>
        <p:spPr>
          <a:xfrm>
            <a:off x="3404075" y="5303700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"/>
          <p:cNvSpPr txBox="1"/>
          <p:nvPr/>
        </p:nvSpPr>
        <p:spPr>
          <a:xfrm>
            <a:off x="3936051" y="5995450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"/>
          <p:cNvSpPr txBox="1"/>
          <p:nvPr/>
        </p:nvSpPr>
        <p:spPr>
          <a:xfrm>
            <a:off x="4481476" y="4931375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"/>
          <p:cNvSpPr txBox="1"/>
          <p:nvPr/>
        </p:nvSpPr>
        <p:spPr>
          <a:xfrm>
            <a:off x="5026001" y="5493825"/>
            <a:ext cx="39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"/>
          <p:cNvSpPr txBox="1"/>
          <p:nvPr/>
        </p:nvSpPr>
        <p:spPr>
          <a:xfrm>
            <a:off x="5594576" y="4767063"/>
            <a:ext cx="292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"/>
          <p:cNvSpPr txBox="1"/>
          <p:nvPr/>
        </p:nvSpPr>
        <p:spPr>
          <a:xfrm>
            <a:off x="6135876" y="5280600"/>
            <a:ext cx="328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"/>
          <p:cNvSpPr txBox="1"/>
          <p:nvPr/>
        </p:nvSpPr>
        <p:spPr>
          <a:xfrm>
            <a:off x="2326738" y="1511575"/>
            <a:ext cx="292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de-DE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"/>
          <p:cNvSpPr txBox="1"/>
          <p:nvPr/>
        </p:nvSpPr>
        <p:spPr>
          <a:xfrm>
            <a:off x="313425" y="249350"/>
            <a:ext cx="1103400" cy="2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solidFill>
                  <a:srgbClr val="000000"/>
                </a:solidFill>
              </a:rPr>
              <a:t>Figure </a:t>
            </a:r>
            <a:r>
              <a:rPr lang="de-DE" sz="1600"/>
              <a:t>S2</a:t>
            </a:r>
            <a:endParaRPr sz="1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-Desig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2019-11-13T21:19:07Z</dcterms:created>
  <dc:creator>Susanne Schilling</dc:creator>
</cp:coreProperties>
</file>