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9304" autoAdjust="0"/>
  </p:normalViewPr>
  <p:slideViewPr>
    <p:cSldViewPr snapToGrid="0">
      <p:cViewPr varScale="1">
        <p:scale>
          <a:sx n="58" d="100"/>
          <a:sy n="58" d="100"/>
        </p:scale>
        <p:origin x="119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FFA877-A4F2-43DB-BB71-E8EAD5D34488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6C4F5-F71B-4527-A436-E77D837612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178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mtClean="0"/>
              <a:t>Fig.</a:t>
            </a:r>
            <a:r>
              <a:rPr lang="en-US" altLang="zh-CN" baseline="0" smtClean="0"/>
              <a:t> S1. A. Schematic diagram of the mutation sites on the csit1 gene in st1 mutants. B. Changes in expression of the CSIT1 gene in 1892S rice after 5μM cadmium treatment.</a:t>
            </a:r>
            <a:r>
              <a:rPr lang="en-US" altLang="zh-CN" smtClean="0"/>
              <a:t> Statistical significance for the relative expression level of CSIT1 between 1892S and st1 were assessed by Student’s t test (P &lt; 0.05). </a:t>
            </a:r>
            <a:endParaRPr lang="zh-CN" altLang="en-US" smtClean="0"/>
          </a:p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D6C4F5-F71B-4527-A436-E77D837612B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000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895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94386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595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5495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5161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18641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4320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2826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8125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1901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49208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DDC96-5784-4548-AC16-00A8AB987556}" type="datetimeFigureOut">
              <a:rPr lang="zh-CN" altLang="en-US" smtClean="0"/>
              <a:t>2025/4/3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BE6380-B972-4888-9912-C3A41B0CFB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012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对象 3"/>
          <p:cNvGraphicFramePr>
            <a:graphicFrameLocks noChangeAspect="1"/>
          </p:cNvGraphicFramePr>
          <p:nvPr>
            <p:extLst/>
          </p:nvPr>
        </p:nvGraphicFramePr>
        <p:xfrm>
          <a:off x="6194425" y="350838"/>
          <a:ext cx="1885950" cy="320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Prism 8" r:id="rId4" imgW="1886031" imgH="3207892" progId="Prism8.Document">
                  <p:embed/>
                </p:oleObj>
              </mc:Choice>
              <mc:Fallback>
                <p:oleObj name="Prism 8" r:id="rId4" imgW="1886031" imgH="3207892" progId="Prism8.Document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194425" y="350838"/>
                        <a:ext cx="1885950" cy="3208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295422" y="40121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27864" y="401210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699" y="882222"/>
            <a:ext cx="5524772" cy="214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7575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16044</TotalTime>
  <Words>64</Words>
  <Application>Microsoft Office PowerPoint</Application>
  <PresentationFormat>宽屏</PresentationFormat>
  <Paragraphs>4</Paragraphs>
  <Slides>1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Prism 8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</dc:creator>
  <cp:lastModifiedBy>win</cp:lastModifiedBy>
  <cp:revision>46</cp:revision>
  <dcterms:created xsi:type="dcterms:W3CDTF">2024-09-20T07:52:10Z</dcterms:created>
  <dcterms:modified xsi:type="dcterms:W3CDTF">2025-04-03T08:26:49Z</dcterms:modified>
</cp:coreProperties>
</file>