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91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53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23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729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16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539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15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122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19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79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13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24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436C2-FCA2-45BA-9381-DD1F3DFD1190}" type="datetimeFigureOut">
              <a:rPr lang="zh-CN" altLang="en-US" smtClean="0"/>
              <a:t>2025/4/25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12D3C-03B0-464F-A8BE-0DA3C9095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33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1873" y="12266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1I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572" y="2222837"/>
            <a:ext cx="1867161" cy="10002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532303" y="3663126"/>
            <a:ext cx="1857634" cy="6954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362" y="839706"/>
            <a:ext cx="1943371" cy="9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55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1873" y="12266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2A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56780" y="199987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2D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1680" y="2086280"/>
            <a:ext cx="2219635" cy="123842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897" y="1956216"/>
            <a:ext cx="2010056" cy="10193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897" y="3568099"/>
            <a:ext cx="1867161" cy="62873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1732" y="3568099"/>
            <a:ext cx="1819529" cy="6573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D31C3AB-80D0-ECC5-B77E-E86E763D2C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6100" t="-4680" r="-25110" b="-48687"/>
          <a:stretch/>
        </p:blipFill>
        <p:spPr>
          <a:xfrm>
            <a:off x="1520176" y="681598"/>
            <a:ext cx="2722710" cy="127461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1F554F0-63A7-4CA3-6338-DC3D27274A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1680" y="757667"/>
            <a:ext cx="2149155" cy="12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9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1873" y="12266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3A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327154" y="106078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3G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90" y="424860"/>
            <a:ext cx="1752845" cy="6573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264" y="1216295"/>
            <a:ext cx="2086266" cy="131463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AEC6646-0D98-99C8-9385-A102CFD08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307592" y="1764918"/>
            <a:ext cx="2181528" cy="24292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D86B63-958B-8C8E-B27D-0CE5E34AB7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181" y="424860"/>
            <a:ext cx="2181529" cy="116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64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1873" y="12266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4F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135" y="1681869"/>
            <a:ext cx="1886213" cy="11241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48" y="307329"/>
            <a:ext cx="1991003" cy="130510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411" y="3141123"/>
            <a:ext cx="1895740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7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1873" y="12266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5F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20" y="3829118"/>
            <a:ext cx="2000529" cy="11717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557" y="122663"/>
            <a:ext cx="1829055" cy="1238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583" y="2707949"/>
            <a:ext cx="1991003" cy="98121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741" y="1501043"/>
            <a:ext cx="1876687" cy="10669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557" y="5140812"/>
            <a:ext cx="1800476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87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1873" y="12266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6A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40391" y="12266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7G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43" y="3720741"/>
            <a:ext cx="1781424" cy="12193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43" y="2436215"/>
            <a:ext cx="1800476" cy="113363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8DB64DC-E7AB-332B-11EB-0C6CB33AF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467" y="1912042"/>
            <a:ext cx="2723983" cy="10463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83589A3-1716-B6AF-508C-4667EB0AE6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14" y="1302582"/>
            <a:ext cx="1903490" cy="113363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F2558FE-2C1E-6745-DDFE-539B51B3BD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8576" y="3078480"/>
            <a:ext cx="2723983" cy="213845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BF35D43-0D2A-9A82-BADA-8BE8BD37851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543" t="-439" r="543" b="439"/>
          <a:stretch/>
        </p:blipFill>
        <p:spPr>
          <a:xfrm>
            <a:off x="5794467" y="324904"/>
            <a:ext cx="2191056" cy="1467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61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9</Words>
  <PresentationFormat>宽屏</PresentationFormat>
  <Paragraphs>9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2024-03-26T04:23:59Z</dcterms:created>
  <dcterms:modified xsi:type="dcterms:W3CDTF">2025-04-25T03:25:21Z</dcterms:modified>
</cp:coreProperties>
</file>