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02" y="-18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9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9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44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5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7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1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0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0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48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82572-34FA-4363-96F3-EC733A20E8C3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90255-C85A-48DD-B163-C38D5876D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9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18148"/>
              </p:ext>
            </p:extLst>
          </p:nvPr>
        </p:nvGraphicFramePr>
        <p:xfrm>
          <a:off x="73548" y="1124744"/>
          <a:ext cx="9361041" cy="3677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84376"/>
                <a:gridCol w="2016224"/>
                <a:gridCol w="2088232"/>
                <a:gridCol w="1872209"/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 smtClean="0"/>
                        <a:t>Normal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values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for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adults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 smtClean="0"/>
                        <a:t>Normal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values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for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children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aged</a:t>
                      </a:r>
                      <a:r>
                        <a:rPr lang="nl-NL" baseline="0" dirty="0" smtClean="0"/>
                        <a:t>       10-16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 smtClean="0"/>
                        <a:t>Normal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values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for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children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aged</a:t>
                      </a:r>
                      <a:r>
                        <a:rPr lang="nl-NL" baseline="0" dirty="0" smtClean="0"/>
                        <a:t>      5-10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IgG</a:t>
                      </a:r>
                      <a:r>
                        <a:rPr lang="nl-NL" dirty="0" smtClean="0"/>
                        <a:t> (g/l)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7.0 – 16.0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7.0 – 15.0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5.0 – 13.0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IgA</a:t>
                      </a:r>
                      <a:r>
                        <a:rPr lang="nl-NL" dirty="0" smtClean="0"/>
                        <a:t> (g/l)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0.76 – 3.91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0.45 – 3.95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0.50 – 2.30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IgM</a:t>
                      </a:r>
                      <a:r>
                        <a:rPr lang="nl-NL" dirty="0" smtClean="0"/>
                        <a:t> (g/l)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0.45 – 2.30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0.40 – 1.80 g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0.30 – 1.80 </a:t>
                      </a: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Total </a:t>
                      </a:r>
                      <a:r>
                        <a:rPr lang="nl-NL" dirty="0" err="1" smtClean="0"/>
                        <a:t>number</a:t>
                      </a:r>
                      <a:r>
                        <a:rPr lang="nl-NL" dirty="0" smtClean="0"/>
                        <a:t> of </a:t>
                      </a:r>
                      <a:r>
                        <a:rPr lang="nl-NL" dirty="0" err="1" smtClean="0"/>
                        <a:t>B-cells</a:t>
                      </a:r>
                      <a:r>
                        <a:rPr lang="nl-NL" dirty="0" smtClean="0"/>
                        <a:t> (x 10</a:t>
                      </a:r>
                      <a:r>
                        <a:rPr lang="nl-NL" baseline="30000" dirty="0" smtClean="0"/>
                        <a:t>9</a:t>
                      </a:r>
                      <a:r>
                        <a:rPr lang="nl-NL" dirty="0" smtClean="0"/>
                        <a:t> / l)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0.10</a:t>
                      </a:r>
                      <a:r>
                        <a:rPr lang="nl-NL" baseline="0" dirty="0" smtClean="0"/>
                        <a:t> – 0.40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0.20</a:t>
                      </a:r>
                      <a:r>
                        <a:rPr lang="nl-NL" baseline="0" dirty="0" smtClean="0"/>
                        <a:t> – 0.60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0.20</a:t>
                      </a:r>
                      <a:r>
                        <a:rPr lang="nl-NL" baseline="0" dirty="0" smtClean="0"/>
                        <a:t> – 1.60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Total </a:t>
                      </a:r>
                      <a:r>
                        <a:rPr lang="nl-NL" dirty="0" err="1" smtClean="0"/>
                        <a:t>number</a:t>
                      </a:r>
                      <a:r>
                        <a:rPr lang="nl-NL" dirty="0" smtClean="0"/>
                        <a:t> of </a:t>
                      </a:r>
                      <a:r>
                        <a:rPr lang="nl-NL" dirty="0" err="1" smtClean="0"/>
                        <a:t>T-cells</a:t>
                      </a:r>
                      <a:r>
                        <a:rPr lang="nl-NL" dirty="0" smtClean="0"/>
                        <a:t> (x 10</a:t>
                      </a:r>
                      <a:r>
                        <a:rPr lang="nl-NL" baseline="30000" dirty="0" smtClean="0"/>
                        <a:t>9</a:t>
                      </a:r>
                      <a:r>
                        <a:rPr lang="nl-NL" dirty="0" smtClean="0"/>
                        <a:t> / l)</a:t>
                      </a:r>
                    </a:p>
                    <a:p>
                      <a:endParaRPr lang="nl-N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0.70 – 1.90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0.80 – 3.50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0.70 – 4.20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Total </a:t>
                      </a:r>
                      <a:r>
                        <a:rPr lang="nl-NL" dirty="0" err="1" smtClean="0"/>
                        <a:t>number</a:t>
                      </a:r>
                      <a:r>
                        <a:rPr lang="nl-NL" dirty="0" smtClean="0"/>
                        <a:t> of NK </a:t>
                      </a:r>
                      <a:r>
                        <a:rPr lang="nl-NL" dirty="0" err="1" smtClean="0"/>
                        <a:t>cells</a:t>
                      </a:r>
                      <a:r>
                        <a:rPr lang="nl-NL" dirty="0" smtClean="0"/>
                        <a:t> (x 10</a:t>
                      </a:r>
                      <a:r>
                        <a:rPr lang="nl-NL" baseline="30000" dirty="0" smtClean="0"/>
                        <a:t>9</a:t>
                      </a:r>
                      <a:r>
                        <a:rPr lang="nl-NL" dirty="0" smtClean="0"/>
                        <a:t> / l)</a:t>
                      </a:r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0.10 – 0.40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0.07 – 1.20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0.09 – 0.90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480" y="26064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Appendix </a:t>
            </a:r>
            <a:r>
              <a:rPr lang="nl-NL" dirty="0" err="1"/>
              <a:t>t</a:t>
            </a:r>
            <a:r>
              <a:rPr lang="nl-NL" dirty="0" err="1" smtClean="0"/>
              <a:t>able</a:t>
            </a:r>
            <a:r>
              <a:rPr lang="nl-NL" dirty="0" smtClean="0"/>
              <a:t> 1: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17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118</Words>
  <Application>Microsoft Office PowerPoint</Application>
  <PresentationFormat>A4 Paper (210x297 mm)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Erasmus 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V.A.S.H. Dalm</dc:creator>
  <cp:lastModifiedBy>Brian  Sung</cp:lastModifiedBy>
  <cp:revision>36</cp:revision>
  <dcterms:created xsi:type="dcterms:W3CDTF">2015-04-28T12:06:07Z</dcterms:created>
  <dcterms:modified xsi:type="dcterms:W3CDTF">2015-11-05T06:54:06Z</dcterms:modified>
</cp:coreProperties>
</file>