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C623"/>
    <a:srgbClr val="0769B2"/>
    <a:srgbClr val="833195"/>
    <a:srgbClr val="00972C"/>
    <a:srgbClr val="F8F400"/>
    <a:srgbClr val="E00024"/>
    <a:srgbClr val="00A49D"/>
    <a:srgbClr val="9F9F9F"/>
    <a:srgbClr val="F6D700"/>
    <a:srgbClr val="1BE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B32E-3D48-4D8C-AFC0-8A6EE41E23F2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04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B32E-3D48-4D8C-AFC0-8A6EE41E23F2}" type="datetimeFigureOut">
              <a:rPr lang="de-DE" smtClean="0"/>
              <a:t>22.02.2023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82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39297" y="5909105"/>
            <a:ext cx="11484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Screening distribution and catchment areas of the 11 screening laboratories across the 16 German federal states.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Circle diameter reflects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number of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oloring indicates which laboratories were processing samples in which states (e.g.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screeenig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samples from newborns in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Northrhine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-Westphalia are covered by five different screening laboratories)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213" y="208985"/>
            <a:ext cx="5545394" cy="570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Universitätsklinikum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Figure_SCID_Screening_202212012_CS_FH_ohne_Nr</dc:title>
  <dc:creator>PD Dr. Carsten Speckmann</dc:creator>
  <dc:description/>
  <cp:lastModifiedBy>PD Dr. Carsten Speckmann</cp:lastModifiedBy>
  <cp:revision>45</cp:revision>
  <cp:lastPrinted>2022-12-18T21:08:35Z</cp:lastPrinted>
  <dcterms:created xsi:type="dcterms:W3CDTF">2022-05-31T12:35:07Z</dcterms:created>
  <dcterms:modified xsi:type="dcterms:W3CDTF">2023-02-22T08:19:04Z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Figure_SCID_Screening_202212012_CS_FH_ohne_Nr</vt:lpwstr>
  </property>
  <property fmtid="{D5CDD505-2E9C-101B-9397-08002B2CF9AE}" pid="3" name="SlideDescription">
    <vt:lpwstr/>
  </property>
</Properties>
</file>