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5" autoAdjust="0"/>
    <p:restoredTop sz="94660"/>
  </p:normalViewPr>
  <p:slideViewPr>
    <p:cSldViewPr snapToGrid="0">
      <p:cViewPr varScale="1">
        <p:scale>
          <a:sx n="71" d="100"/>
          <a:sy n="71" d="100"/>
        </p:scale>
        <p:origin x="53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CBAEA-0CDA-4A57-B352-8EDDA8003CCC}" type="datetimeFigureOut">
              <a:rPr lang="en-US" smtClean="0"/>
              <a:t>8/13/2016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090E6-29FB-4A9C-BB27-11DC38A41E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17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CBAEA-0CDA-4A57-B352-8EDDA8003CCC}" type="datetimeFigureOut">
              <a:rPr lang="en-US" smtClean="0"/>
              <a:t>8/13/2016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090E6-29FB-4A9C-BB27-11DC38A41E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5476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CBAEA-0CDA-4A57-B352-8EDDA8003CCC}" type="datetimeFigureOut">
              <a:rPr lang="en-US" smtClean="0"/>
              <a:t>8/13/2016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090E6-29FB-4A9C-BB27-11DC38A41E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331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CBAEA-0CDA-4A57-B352-8EDDA8003CCC}" type="datetimeFigureOut">
              <a:rPr lang="en-US" smtClean="0"/>
              <a:t>8/13/2016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090E6-29FB-4A9C-BB27-11DC38A41E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5376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CBAEA-0CDA-4A57-B352-8EDDA8003CCC}" type="datetimeFigureOut">
              <a:rPr lang="en-US" smtClean="0"/>
              <a:t>8/13/2016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090E6-29FB-4A9C-BB27-11DC38A41E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4742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CBAEA-0CDA-4A57-B352-8EDDA8003CCC}" type="datetimeFigureOut">
              <a:rPr lang="en-US" smtClean="0"/>
              <a:t>8/13/2016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090E6-29FB-4A9C-BB27-11DC38A41E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7785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CBAEA-0CDA-4A57-B352-8EDDA8003CCC}" type="datetimeFigureOut">
              <a:rPr lang="en-US" smtClean="0"/>
              <a:t>8/13/2016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090E6-29FB-4A9C-BB27-11DC38A41E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74643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CBAEA-0CDA-4A57-B352-8EDDA8003CCC}" type="datetimeFigureOut">
              <a:rPr lang="en-US" smtClean="0"/>
              <a:t>8/13/2016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090E6-29FB-4A9C-BB27-11DC38A41E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3169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CBAEA-0CDA-4A57-B352-8EDDA8003CCC}" type="datetimeFigureOut">
              <a:rPr lang="en-US" smtClean="0"/>
              <a:t>8/13/2016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090E6-29FB-4A9C-BB27-11DC38A41E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6885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CBAEA-0CDA-4A57-B352-8EDDA8003CCC}" type="datetimeFigureOut">
              <a:rPr lang="en-US" smtClean="0"/>
              <a:t>8/13/2016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090E6-29FB-4A9C-BB27-11DC38A41E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3124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CBAEA-0CDA-4A57-B352-8EDDA8003CCC}" type="datetimeFigureOut">
              <a:rPr lang="en-US" smtClean="0"/>
              <a:t>8/13/2016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090E6-29FB-4A9C-BB27-11DC38A41E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2484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4CBAEA-0CDA-4A57-B352-8EDDA8003CCC}" type="datetimeFigureOut">
              <a:rPr lang="en-US" smtClean="0"/>
              <a:t>8/13/2016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4090E6-29FB-4A9C-BB27-11DC38A41E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300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3914274" y="577557"/>
            <a:ext cx="3753851" cy="4607097"/>
            <a:chOff x="3914274" y="577557"/>
            <a:chExt cx="3753851" cy="4607097"/>
          </a:xfrm>
        </p:grpSpPr>
        <p:grpSp>
          <p:nvGrpSpPr>
            <p:cNvPr id="13" name="Group 12"/>
            <p:cNvGrpSpPr/>
            <p:nvPr/>
          </p:nvGrpSpPr>
          <p:grpSpPr>
            <a:xfrm>
              <a:off x="3914274" y="577557"/>
              <a:ext cx="3753851" cy="4235079"/>
              <a:chOff x="3666793" y="643750"/>
              <a:chExt cx="1273713" cy="1261250"/>
            </a:xfrm>
          </p:grpSpPr>
          <p:grpSp>
            <p:nvGrpSpPr>
              <p:cNvPr id="14" name="Group 13"/>
              <p:cNvGrpSpPr/>
              <p:nvPr/>
            </p:nvGrpSpPr>
            <p:grpSpPr>
              <a:xfrm>
                <a:off x="3666793" y="856350"/>
                <a:ext cx="716716" cy="1048650"/>
                <a:chOff x="3630227" y="932550"/>
                <a:chExt cx="716716" cy="1048650"/>
              </a:xfrm>
            </p:grpSpPr>
            <p:pic>
              <p:nvPicPr>
                <p:cNvPr id="18" name="Picture 4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2429167">
                  <a:off x="3960988" y="1033303"/>
                  <a:ext cx="282387" cy="41225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9" name="Picture 5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backgroundRemoval t="10000" b="90000" l="10000" r="9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0227" y="932550"/>
                  <a:ext cx="647424" cy="10486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sp>
              <p:nvSpPr>
                <p:cNvPr id="20" name="Flowchart: Delay 19"/>
                <p:cNvSpPr/>
                <p:nvPr/>
              </p:nvSpPr>
              <p:spPr>
                <a:xfrm rot="16200000">
                  <a:off x="4194135" y="1006068"/>
                  <a:ext cx="53460" cy="45719"/>
                </a:xfrm>
                <a:prstGeom prst="flowChartDelay">
                  <a:avLst/>
                </a:prstGeom>
                <a:solidFill>
                  <a:srgbClr val="C00000"/>
                </a:solidFill>
                <a:ln>
                  <a:solidFill>
                    <a:srgbClr val="C00000"/>
                  </a:solidFill>
                </a:ln>
                <a:scene3d>
                  <a:camera prst="orthographicFront">
                    <a:rot lat="0" lon="0" rev="19200000"/>
                  </a:camera>
                  <a:lightRig rig="threePt" dir="t"/>
                </a:scene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" name="Flowchart: Delay 20"/>
                <p:cNvSpPr/>
                <p:nvPr/>
              </p:nvSpPr>
              <p:spPr>
                <a:xfrm rot="16200000">
                  <a:off x="4297354" y="1081560"/>
                  <a:ext cx="53460" cy="45719"/>
                </a:xfrm>
                <a:prstGeom prst="flowChartDelay">
                  <a:avLst/>
                </a:prstGeom>
                <a:solidFill>
                  <a:srgbClr val="C00000"/>
                </a:solidFill>
                <a:ln>
                  <a:solidFill>
                    <a:srgbClr val="C00000"/>
                  </a:solidFill>
                </a:ln>
                <a:scene3d>
                  <a:camera prst="orthographicFront">
                    <a:rot lat="0" lon="0" rev="19200000"/>
                  </a:camera>
                  <a:lightRig rig="threePt" dir="t"/>
                </a:scene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pic>
            <p:nvPicPr>
              <p:cNvPr id="15" name="Picture 2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6800" y="990600"/>
                <a:ext cx="63706" cy="5171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16" name="Freeform 15"/>
              <p:cNvSpPr/>
              <p:nvPr/>
            </p:nvSpPr>
            <p:spPr>
              <a:xfrm>
                <a:off x="4274847" y="643750"/>
                <a:ext cx="634610" cy="370735"/>
              </a:xfrm>
              <a:custGeom>
                <a:avLst/>
                <a:gdLst>
                  <a:gd name="connsiteX0" fmla="*/ 0 w 635000"/>
                  <a:gd name="connsiteY0" fmla="*/ 254388 h 330588"/>
                  <a:gd name="connsiteX1" fmla="*/ 444500 w 635000"/>
                  <a:gd name="connsiteY1" fmla="*/ 388 h 330588"/>
                  <a:gd name="connsiteX2" fmla="*/ 635000 w 635000"/>
                  <a:gd name="connsiteY2" fmla="*/ 305188 h 330588"/>
                  <a:gd name="connsiteX3" fmla="*/ 635000 w 635000"/>
                  <a:gd name="connsiteY3" fmla="*/ 305188 h 330588"/>
                  <a:gd name="connsiteX4" fmla="*/ 635000 w 635000"/>
                  <a:gd name="connsiteY4" fmla="*/ 330588 h 3305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5000" h="330588">
                    <a:moveTo>
                      <a:pt x="0" y="254388"/>
                    </a:moveTo>
                    <a:cubicBezTo>
                      <a:pt x="169333" y="123154"/>
                      <a:pt x="338667" y="-8079"/>
                      <a:pt x="444500" y="388"/>
                    </a:cubicBezTo>
                    <a:cubicBezTo>
                      <a:pt x="550333" y="8855"/>
                      <a:pt x="635000" y="305188"/>
                      <a:pt x="635000" y="305188"/>
                    </a:cubicBezTo>
                    <a:lnTo>
                      <a:pt x="635000" y="305188"/>
                    </a:lnTo>
                    <a:lnTo>
                      <a:pt x="635000" y="330588"/>
                    </a:lnTo>
                  </a:path>
                </a:pathLst>
              </a:custGeom>
              <a:noFill/>
              <a:ln w="50800" cmpd="dbl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Freeform 16"/>
              <p:cNvSpPr/>
              <p:nvPr/>
            </p:nvSpPr>
            <p:spPr>
              <a:xfrm>
                <a:off x="4379713" y="918654"/>
                <a:ext cx="501650" cy="601093"/>
              </a:xfrm>
              <a:custGeom>
                <a:avLst/>
                <a:gdLst>
                  <a:gd name="connsiteX0" fmla="*/ 0 w 482600"/>
                  <a:gd name="connsiteY0" fmla="*/ 90311 h 632164"/>
                  <a:gd name="connsiteX1" fmla="*/ 114300 w 482600"/>
                  <a:gd name="connsiteY1" fmla="*/ 39511 h 632164"/>
                  <a:gd name="connsiteX2" fmla="*/ 190500 w 482600"/>
                  <a:gd name="connsiteY2" fmla="*/ 598311 h 632164"/>
                  <a:gd name="connsiteX3" fmla="*/ 482600 w 482600"/>
                  <a:gd name="connsiteY3" fmla="*/ 572911 h 632164"/>
                  <a:gd name="connsiteX4" fmla="*/ 482600 w 482600"/>
                  <a:gd name="connsiteY4" fmla="*/ 572911 h 6321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82600" h="632164">
                    <a:moveTo>
                      <a:pt x="0" y="90311"/>
                    </a:moveTo>
                    <a:cubicBezTo>
                      <a:pt x="41275" y="22577"/>
                      <a:pt x="82550" y="-45156"/>
                      <a:pt x="114300" y="39511"/>
                    </a:cubicBezTo>
                    <a:cubicBezTo>
                      <a:pt x="146050" y="124178"/>
                      <a:pt x="129117" y="509411"/>
                      <a:pt x="190500" y="598311"/>
                    </a:cubicBezTo>
                    <a:cubicBezTo>
                      <a:pt x="251883" y="687211"/>
                      <a:pt x="482600" y="572911"/>
                      <a:pt x="482600" y="572911"/>
                    </a:cubicBezTo>
                    <a:lnTo>
                      <a:pt x="482600" y="572911"/>
                    </a:lnTo>
                  </a:path>
                </a:pathLst>
              </a:custGeom>
              <a:noFill/>
              <a:ln w="50800" cmpd="dbl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" name="Group 1"/>
            <p:cNvGrpSpPr/>
            <p:nvPr/>
          </p:nvGrpSpPr>
          <p:grpSpPr>
            <a:xfrm>
              <a:off x="4360630" y="4299284"/>
              <a:ext cx="940524" cy="885370"/>
              <a:chOff x="4360630" y="4299284"/>
              <a:chExt cx="940524" cy="885370"/>
            </a:xfrm>
          </p:grpSpPr>
          <p:sp>
            <p:nvSpPr>
              <p:cNvPr id="22" name="Rectangle 21"/>
              <p:cNvSpPr/>
              <p:nvPr/>
            </p:nvSpPr>
            <p:spPr>
              <a:xfrm>
                <a:off x="4360630" y="4299284"/>
                <a:ext cx="940524" cy="256680"/>
              </a:xfrm>
              <a:prstGeom prst="rect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Flowchart: Manual Operation 22"/>
              <p:cNvSpPr/>
              <p:nvPr/>
            </p:nvSpPr>
            <p:spPr>
              <a:xfrm>
                <a:off x="4370712" y="4572006"/>
                <a:ext cx="914400" cy="612648"/>
              </a:xfrm>
              <a:prstGeom prst="flowChartManualOperation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4" name="Rectangle 23"/>
          <p:cNvSpPr/>
          <p:nvPr/>
        </p:nvSpPr>
        <p:spPr>
          <a:xfrm>
            <a:off x="125836" y="6163253"/>
            <a:ext cx="42448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CH" sz="16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Fig</a:t>
            </a:r>
            <a:r>
              <a:rPr lang="fr-CH" sz="1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CH" sz="1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B </a:t>
            </a:r>
            <a:r>
              <a:rPr lang="en-US" sz="1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Experimental</a:t>
            </a:r>
            <a:r>
              <a:rPr lang="fr-CH" sz="1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unit _ Supplementary </a:t>
            </a:r>
            <a:r>
              <a:rPr lang="fr-CH" sz="1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data</a:t>
            </a:r>
            <a:endParaRPr lang="en-US" sz="16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801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7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Islam Sobhy</dc:creator>
  <cp:lastModifiedBy>Islam Sobhy</cp:lastModifiedBy>
  <cp:revision>5</cp:revision>
  <dcterms:created xsi:type="dcterms:W3CDTF">2016-07-25T14:17:43Z</dcterms:created>
  <dcterms:modified xsi:type="dcterms:W3CDTF">2016-08-13T09:15:04Z</dcterms:modified>
</cp:coreProperties>
</file>