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5" r:id="rId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16" userDrawn="1">
          <p15:clr>
            <a:srgbClr val="A4A3A4"/>
          </p15:clr>
        </p15:guide>
        <p15:guide id="2" pos="1152" userDrawn="1">
          <p15:clr>
            <a:srgbClr val="A4A3A4"/>
          </p15:clr>
        </p15:guide>
        <p15:guide id="3" orient="horz" pos="2496" userDrawn="1">
          <p15:clr>
            <a:srgbClr val="A4A3A4"/>
          </p15:clr>
        </p15:guide>
        <p15:guide id="4" orient="horz" pos="1536" userDrawn="1">
          <p15:clr>
            <a:srgbClr val="A4A3A4"/>
          </p15:clr>
        </p15:guide>
        <p15:guide id="5" orient="horz" pos="528" userDrawn="1">
          <p15:clr>
            <a:srgbClr val="A4A3A4"/>
          </p15:clr>
        </p15:guide>
        <p15:guide id="7" pos="2784" userDrawn="1">
          <p15:clr>
            <a:srgbClr val="A4A3A4"/>
          </p15:clr>
        </p15:guide>
        <p15:guide id="8" pos="432" userDrawn="1">
          <p15:clr>
            <a:srgbClr val="A4A3A4"/>
          </p15:clr>
        </p15:guide>
        <p15:guide id="9" pos="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28" autoAdjust="0"/>
    <p:restoredTop sz="85484" autoAdjust="0"/>
  </p:normalViewPr>
  <p:slideViewPr>
    <p:cSldViewPr showGuides="1">
      <p:cViewPr varScale="1">
        <p:scale>
          <a:sx n="99" d="100"/>
          <a:sy n="99" d="100"/>
        </p:scale>
        <p:origin x="1770" y="90"/>
      </p:cViewPr>
      <p:guideLst>
        <p:guide orient="horz" pos="3216"/>
        <p:guide pos="1152"/>
        <p:guide orient="horz" pos="2496"/>
        <p:guide orient="horz" pos="1536"/>
        <p:guide orient="horz" pos="528"/>
        <p:guide pos="2784"/>
        <p:guide pos="432"/>
        <p:guide pos="9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5A54747-2AA1-433F-B26B-47865FD611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5170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endParaRPr lang="en-US" altLang="en-US" sz="12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54747-2AA1-433F-B26B-47865FD61114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571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05079-53BD-4240-BC88-D49315D4FC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205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6F6CE-85B5-4C30-A7B3-7532D60B7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85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BD46F-C2F6-46BA-9A19-29F58EC4A8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52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9EF22-1019-428A-9947-B3F6822085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206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1B053-7E1D-4B5A-B26F-37AC69E9CA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41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0B8C-9D09-4720-81F2-84FB504B7A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99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C4318-3E75-4F03-A5FF-6F5DC661AD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142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E21A-4886-4849-A310-B014F87E27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4329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83C54-1442-44AE-ADF7-32EACD0CC7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20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C00AA-4451-4CCE-B68C-4A907B646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703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B69E0-998D-4B3F-9899-4FF524FB27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72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8283C9C-22FB-4506-A8A7-0F37CB5476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353" y="3421349"/>
            <a:ext cx="4578493" cy="2749534"/>
          </a:xfrm>
          <a:prstGeom prst="rect">
            <a:avLst/>
          </a:prstGeom>
        </p:spPr>
      </p:pic>
      <p:pic>
        <p:nvPicPr>
          <p:cNvPr id="2" name="Picture 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1" t="44072" r="35712" b="46476"/>
          <a:stretch/>
        </p:blipFill>
        <p:spPr>
          <a:xfrm>
            <a:off x="2514601" y="1780835"/>
            <a:ext cx="4648200" cy="533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9" t="43479" r="13580" b="46859"/>
          <a:stretch/>
        </p:blipFill>
        <p:spPr>
          <a:xfrm>
            <a:off x="2514601" y="2390433"/>
            <a:ext cx="4648199" cy="457208"/>
          </a:xfrm>
          <a:prstGeom prst="rect">
            <a:avLst/>
          </a:prstGeom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2590800" y="6062246"/>
            <a:ext cx="4724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/>
              <a:t>       </a:t>
            </a:r>
            <a:r>
              <a:rPr lang="en-US" altLang="en-US" sz="1600" b="1" dirty="0" smtClean="0"/>
              <a:t>   CTL       CTL+MB       DB         DB+MB</a:t>
            </a:r>
            <a:endParaRPr lang="en-US" altLang="en-US" sz="16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819400" y="2923835"/>
            <a:ext cx="990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886200" y="2923835"/>
            <a:ext cx="990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953000" y="2923835"/>
            <a:ext cx="990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019800" y="2923835"/>
            <a:ext cx="990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733800" y="1780835"/>
            <a:ext cx="0" cy="106680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800600" y="1780835"/>
            <a:ext cx="0" cy="106680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943600" y="1780835"/>
            <a:ext cx="0" cy="106680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3372501"/>
            <a:ext cx="1981200" cy="81083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360" y="3372501"/>
            <a:ext cx="990640" cy="60965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73692" y="3390801"/>
            <a:ext cx="745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p=0.06</a:t>
            </a:r>
            <a:endParaRPr lang="en-US" sz="14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2950" y="3247435"/>
            <a:ext cx="597460" cy="755970"/>
          </a:xfrm>
          <a:prstGeom prst="rect">
            <a:avLst/>
          </a:prstGeom>
        </p:spPr>
      </p:pic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2438400" y="2966281"/>
            <a:ext cx="4724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/>
              <a:t>       </a:t>
            </a:r>
            <a:r>
              <a:rPr lang="en-US" altLang="en-US" sz="1600" b="1" dirty="0" smtClean="0"/>
              <a:t>   CTL       CTL+MB        DB           DB+MB</a:t>
            </a:r>
            <a:endParaRPr lang="en-US" altLang="en-US" sz="1600" b="1" dirty="0"/>
          </a:p>
        </p:txBody>
      </p:sp>
      <p:sp>
        <p:nvSpPr>
          <p:cNvPr id="24" name="TextBox 27"/>
          <p:cNvSpPr txBox="1">
            <a:spLocks noChangeArrowheads="1"/>
          </p:cNvSpPr>
          <p:nvPr/>
        </p:nvSpPr>
        <p:spPr bwMode="auto">
          <a:xfrm>
            <a:off x="76200" y="39060"/>
            <a:ext cx="9067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 smtClean="0"/>
              <a:t> Supplementary Figure 1. MB treatment reduces atrial natriuretic peptide (ANP) in the DB heart</a:t>
            </a:r>
            <a:r>
              <a:rPr lang="en-US" altLang="en-US" sz="1400" b="1" dirty="0"/>
              <a:t> </a:t>
            </a:r>
            <a:r>
              <a:rPr lang="en-US" sz="1400" dirty="0" smtClean="0"/>
              <a:t>(upper </a:t>
            </a:r>
            <a:r>
              <a:rPr lang="en-US" sz="1400" dirty="0"/>
              <a:t>panel)</a:t>
            </a:r>
            <a:r>
              <a:rPr lang="en-US" sz="1400" b="1" dirty="0"/>
              <a:t>. </a:t>
            </a:r>
            <a:r>
              <a:rPr lang="en-US" sz="1400" dirty="0" err="1"/>
              <a:t>Densitometric</a:t>
            </a:r>
            <a:r>
              <a:rPr lang="en-US" sz="1400" dirty="0"/>
              <a:t> analysis is shown as reported to GAPDH as the loading control (lower panel). * p&lt;0.05. CTL = Control (N=3), CTL+MB = Control + Methylene Blue (N=3), DB = Diabetic (N=3), DB+MB = Diabetic + Methylene Blue (N=3). Mean ± SEM.</a:t>
            </a:r>
            <a:endParaRPr lang="en-US" altLang="en-US" sz="1400" b="1" dirty="0"/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1921869" y="1427398"/>
            <a:ext cx="609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 err="1"/>
              <a:t>kDa</a:t>
            </a:r>
            <a:endParaRPr lang="en-US" altLang="en-US" sz="1400" b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600" b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 smtClean="0"/>
              <a:t>15</a:t>
            </a:r>
            <a:endParaRPr lang="en-US" altLang="en-US" sz="1600" b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600" b="1" dirty="0" smtClean="0"/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 smtClean="0"/>
              <a:t>38</a:t>
            </a:r>
            <a:endParaRPr lang="en-US" altLang="en-US" sz="1600" b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600" b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600" b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/>
              <a:t>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62799" y="1857035"/>
            <a:ext cx="101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ANP</a:t>
            </a:r>
          </a:p>
          <a:p>
            <a:endParaRPr lang="en-US" b="1" dirty="0"/>
          </a:p>
          <a:p>
            <a:r>
              <a:rPr lang="en-US" b="1" dirty="0" smtClean="0"/>
              <a:t>GAPDH</a:t>
            </a:r>
            <a:endParaRPr lang="en-US" b="1" dirty="0"/>
          </a:p>
        </p:txBody>
      </p:sp>
      <p:sp>
        <p:nvSpPr>
          <p:cNvPr id="27" name="TextBox 12"/>
          <p:cNvSpPr txBox="1">
            <a:spLocks noChangeArrowheads="1"/>
          </p:cNvSpPr>
          <p:nvPr/>
        </p:nvSpPr>
        <p:spPr bwMode="auto">
          <a:xfrm rot="16200000" flipH="1">
            <a:off x="1389759" y="4493269"/>
            <a:ext cx="19478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 smtClean="0"/>
              <a:t>ANP/GAPDH</a:t>
            </a:r>
            <a:endParaRPr lang="en-US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40912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69478</TotalTime>
  <Words>94</Words>
  <Application>Microsoft Office PowerPoint</Application>
  <PresentationFormat>On-screen Show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PowerPoint Presentation</vt:lpstr>
    </vt:vector>
  </TitlesOfParts>
  <Company>Case Western Reserve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Mariana</dc:creator>
  <cp:lastModifiedBy>Rosca, Mariana Georgeta</cp:lastModifiedBy>
  <cp:revision>368</cp:revision>
  <cp:lastPrinted>2016-11-29T15:43:38Z</cp:lastPrinted>
  <dcterms:created xsi:type="dcterms:W3CDTF">2013-09-17T01:03:27Z</dcterms:created>
  <dcterms:modified xsi:type="dcterms:W3CDTF">2016-11-29T18:30:41Z</dcterms:modified>
</cp:coreProperties>
</file>