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324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95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53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0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58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50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92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954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43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824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2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2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0893F-729A-4393-B792-C7A7AF7A8617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77FA9-41CE-492A-A563-CAF173FB4F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06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1141412"/>
            <a:ext cx="6408712" cy="8544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980728" y="272480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QTL for </a:t>
            </a:r>
            <a:r>
              <a:rPr lang="pl-PL" dirty="0" err="1" smtClean="0"/>
              <a:t>tuber</a:t>
            </a:r>
            <a:r>
              <a:rPr lang="pl-PL" dirty="0" smtClean="0"/>
              <a:t> </a:t>
            </a:r>
            <a:r>
              <a:rPr lang="pl-PL" dirty="0" err="1" smtClean="0"/>
              <a:t>greening</a:t>
            </a:r>
            <a:r>
              <a:rPr lang="pl-PL" dirty="0" smtClean="0"/>
              <a:t> in diploid </a:t>
            </a:r>
            <a:r>
              <a:rPr lang="pl-PL" dirty="0" err="1" smtClean="0"/>
              <a:t>potato</a:t>
            </a:r>
            <a:r>
              <a:rPr lang="pl-PL" dirty="0" smtClean="0"/>
              <a:t> </a:t>
            </a:r>
            <a:r>
              <a:rPr lang="pl-PL" dirty="0" err="1" smtClean="0"/>
              <a:t>population</a:t>
            </a:r>
            <a:r>
              <a:rPr lang="pl-PL" dirty="0" smtClean="0"/>
              <a:t> SEN 12-01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932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64568"/>
            <a:ext cx="6552728" cy="8736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980728" y="27248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QTL for </a:t>
            </a:r>
            <a:r>
              <a:rPr lang="pl-PL" dirty="0" err="1" smtClean="0"/>
              <a:t>tuber</a:t>
            </a:r>
            <a:r>
              <a:rPr lang="pl-PL" dirty="0" smtClean="0"/>
              <a:t> </a:t>
            </a:r>
            <a:r>
              <a:rPr lang="pl-PL" dirty="0" err="1" smtClean="0"/>
              <a:t>greening</a:t>
            </a:r>
            <a:r>
              <a:rPr lang="pl-PL" dirty="0" smtClean="0"/>
              <a:t> - </a:t>
            </a:r>
            <a:r>
              <a:rPr lang="pl-PL" dirty="0" err="1" smtClean="0"/>
              <a:t>continued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802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980728" y="272480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QTL for </a:t>
            </a:r>
            <a:r>
              <a:rPr lang="pl-PL" dirty="0" err="1" smtClean="0"/>
              <a:t>tuber</a:t>
            </a:r>
            <a:r>
              <a:rPr lang="pl-PL" dirty="0" smtClean="0"/>
              <a:t> </a:t>
            </a:r>
            <a:r>
              <a:rPr lang="pl-PL" dirty="0" err="1" smtClean="0"/>
              <a:t>greening</a:t>
            </a:r>
            <a:r>
              <a:rPr lang="pl-PL" dirty="0" smtClean="0"/>
              <a:t> </a:t>
            </a:r>
            <a:r>
              <a:rPr lang="pl-PL" dirty="0" err="1" smtClean="0"/>
              <a:t>depth</a:t>
            </a:r>
            <a:r>
              <a:rPr lang="pl-PL" dirty="0"/>
              <a:t> in diploid </a:t>
            </a:r>
            <a:r>
              <a:rPr lang="pl-PL" dirty="0" err="1"/>
              <a:t>potato</a:t>
            </a:r>
            <a:r>
              <a:rPr lang="pl-PL" dirty="0"/>
              <a:t> </a:t>
            </a:r>
            <a:r>
              <a:rPr lang="pl-PL" dirty="0" err="1"/>
              <a:t>population</a:t>
            </a:r>
            <a:r>
              <a:rPr lang="pl-PL" dirty="0"/>
              <a:t> SEN </a:t>
            </a:r>
            <a:r>
              <a:rPr lang="pl-PL" dirty="0" smtClean="0"/>
              <a:t>12-01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1141413"/>
            <a:ext cx="5715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308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980728" y="27248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QTL for </a:t>
            </a:r>
            <a:r>
              <a:rPr lang="pl-PL" dirty="0" err="1" smtClean="0"/>
              <a:t>tuber</a:t>
            </a:r>
            <a:r>
              <a:rPr lang="pl-PL" dirty="0" smtClean="0"/>
              <a:t> </a:t>
            </a:r>
            <a:r>
              <a:rPr lang="pl-PL" dirty="0" err="1" smtClean="0"/>
              <a:t>greening</a:t>
            </a:r>
            <a:r>
              <a:rPr lang="pl-PL" dirty="0" smtClean="0"/>
              <a:t> </a:t>
            </a:r>
            <a:r>
              <a:rPr lang="pl-PL" dirty="0" err="1" smtClean="0"/>
              <a:t>depth</a:t>
            </a:r>
            <a:r>
              <a:rPr lang="pl-PL" dirty="0" smtClean="0"/>
              <a:t> -</a:t>
            </a:r>
            <a:r>
              <a:rPr lang="pl-PL" dirty="0" err="1" smtClean="0"/>
              <a:t>continued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1141413"/>
            <a:ext cx="5715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91989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34</Words>
  <Application>Microsoft Office PowerPoint</Application>
  <PresentationFormat>Papier A4 (210x297 mm)</PresentationFormat>
  <Paragraphs>4</Paragraphs>
  <Slides>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5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Jadwiga Śliwka</dc:creator>
  <cp:lastModifiedBy>Jadwiga Śliwka</cp:lastModifiedBy>
  <cp:revision>3</cp:revision>
  <dcterms:created xsi:type="dcterms:W3CDTF">2019-11-06T11:29:29Z</dcterms:created>
  <dcterms:modified xsi:type="dcterms:W3CDTF">2020-01-03T08:44:20Z</dcterms:modified>
</cp:coreProperties>
</file>