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9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0" d="100"/>
          <a:sy n="60" d="100"/>
        </p:scale>
        <p:origin x="151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3E4CF-91D0-4160-B7A1-FCB0BC0CA9CF}" type="datetimeFigureOut">
              <a:rPr lang="nl-NL" smtClean="0"/>
              <a:t>31-1-2020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E0458-4FD7-4949-994B-32C9BD99E79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314524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3E4CF-91D0-4160-B7A1-FCB0BC0CA9CF}" type="datetimeFigureOut">
              <a:rPr lang="nl-NL" smtClean="0"/>
              <a:t>31-1-2020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E0458-4FD7-4949-994B-32C9BD99E79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0023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3E4CF-91D0-4160-B7A1-FCB0BC0CA9CF}" type="datetimeFigureOut">
              <a:rPr lang="nl-NL" smtClean="0"/>
              <a:t>31-1-2020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E0458-4FD7-4949-994B-32C9BD99E79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97597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3E4CF-91D0-4160-B7A1-FCB0BC0CA9CF}" type="datetimeFigureOut">
              <a:rPr lang="nl-NL" smtClean="0"/>
              <a:t>31-1-2020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E0458-4FD7-4949-994B-32C9BD99E79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44820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3E4CF-91D0-4160-B7A1-FCB0BC0CA9CF}" type="datetimeFigureOut">
              <a:rPr lang="nl-NL" smtClean="0"/>
              <a:t>31-1-2020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E0458-4FD7-4949-994B-32C9BD99E79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81964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3E4CF-91D0-4160-B7A1-FCB0BC0CA9CF}" type="datetimeFigureOut">
              <a:rPr lang="nl-NL" smtClean="0"/>
              <a:t>31-1-2020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E0458-4FD7-4949-994B-32C9BD99E79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714301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3E4CF-91D0-4160-B7A1-FCB0BC0CA9CF}" type="datetimeFigureOut">
              <a:rPr lang="nl-NL" smtClean="0"/>
              <a:t>31-1-2020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E0458-4FD7-4949-994B-32C9BD99E79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86965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3E4CF-91D0-4160-B7A1-FCB0BC0CA9CF}" type="datetimeFigureOut">
              <a:rPr lang="nl-NL" smtClean="0"/>
              <a:t>31-1-2020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E0458-4FD7-4949-994B-32C9BD99E79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82761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3E4CF-91D0-4160-B7A1-FCB0BC0CA9CF}" type="datetimeFigureOut">
              <a:rPr lang="nl-NL" smtClean="0"/>
              <a:t>31-1-2020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E0458-4FD7-4949-994B-32C9BD99E79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3108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3E4CF-91D0-4160-B7A1-FCB0BC0CA9CF}" type="datetimeFigureOut">
              <a:rPr lang="nl-NL" smtClean="0"/>
              <a:t>31-1-2020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E0458-4FD7-4949-994B-32C9BD99E79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5222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3E4CF-91D0-4160-B7A1-FCB0BC0CA9CF}" type="datetimeFigureOut">
              <a:rPr lang="nl-NL" smtClean="0"/>
              <a:t>31-1-2020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E0458-4FD7-4949-994B-32C9BD99E79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55165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3E4CF-91D0-4160-B7A1-FCB0BC0CA9CF}" type="datetimeFigureOut">
              <a:rPr lang="nl-NL" smtClean="0"/>
              <a:t>31-1-2020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9E0458-4FD7-4949-994B-32C9BD99E79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4207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 rotWithShape="1">
          <a:blip r:embed="rId3"/>
          <a:srcRect l="8205"/>
          <a:stretch/>
        </p:blipFill>
        <p:spPr>
          <a:xfrm>
            <a:off x="736855" y="831532"/>
            <a:ext cx="2815388" cy="2847975"/>
          </a:xfrm>
          <a:prstGeom prst="rect">
            <a:avLst/>
          </a:prstGeom>
        </p:spPr>
      </p:pic>
      <p:sp>
        <p:nvSpPr>
          <p:cNvPr id="3" name="Tekstvak 2"/>
          <p:cNvSpPr txBox="1"/>
          <p:nvPr/>
        </p:nvSpPr>
        <p:spPr>
          <a:xfrm>
            <a:off x="2265813" y="148207"/>
            <a:ext cx="2286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smtClean="0"/>
              <a:t>Supplemental </a:t>
            </a:r>
            <a:r>
              <a:rPr lang="nl-NL" dirty="0" err="1" smtClean="0"/>
              <a:t>Figure</a:t>
            </a:r>
            <a:r>
              <a:rPr lang="nl-NL" dirty="0" smtClean="0"/>
              <a:t> 1</a:t>
            </a:r>
            <a:endParaRPr lang="nl-NL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8483736"/>
              </p:ext>
            </p:extLst>
          </p:nvPr>
        </p:nvGraphicFramePr>
        <p:xfrm>
          <a:off x="104932" y="3993500"/>
          <a:ext cx="6309304" cy="324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name="Prism 8" r:id="rId4" imgW="9328956" imgH="4791850" progId="Prism8.Document">
                  <p:embed/>
                </p:oleObj>
              </mc:Choice>
              <mc:Fallback>
                <p:oleObj name="Prism 8" r:id="rId4" imgW="9328956" imgH="4791850" progId="Prism8.Document">
                  <p:embed/>
                  <p:pic>
                    <p:nvPicPr>
                      <p:cNvPr id="2" name="Object 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4932" y="3993500"/>
                        <a:ext cx="6309304" cy="324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Afbeelding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75151" y="1026405"/>
            <a:ext cx="1563055" cy="2160000"/>
          </a:xfrm>
          <a:prstGeom prst="rect">
            <a:avLst/>
          </a:prstGeom>
        </p:spPr>
      </p:pic>
      <p:sp>
        <p:nvSpPr>
          <p:cNvPr id="6" name="Tekstvak 5"/>
          <p:cNvSpPr txBox="1"/>
          <p:nvPr/>
        </p:nvSpPr>
        <p:spPr>
          <a:xfrm rot="16200000">
            <a:off x="3006992" y="1876868"/>
            <a:ext cx="159691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1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Fold</a:t>
            </a:r>
            <a:r>
              <a:rPr lang="nl-NL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change </a:t>
            </a:r>
            <a:br>
              <a:rPr lang="nl-NL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compared</a:t>
            </a:r>
            <a:r>
              <a:rPr lang="nl-NL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1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nl-NL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1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siNT</a:t>
            </a:r>
            <a:endParaRPr lang="nl-NL" sz="1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kstvak 6"/>
          <p:cNvSpPr txBox="1"/>
          <p:nvPr/>
        </p:nvSpPr>
        <p:spPr>
          <a:xfrm>
            <a:off x="4379552" y="736420"/>
            <a:ext cx="17283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 err="1" smtClean="0"/>
              <a:t>siRNA</a:t>
            </a:r>
            <a:r>
              <a:rPr lang="nl-NL" b="1" dirty="0" smtClean="0"/>
              <a:t> </a:t>
            </a:r>
            <a:r>
              <a:rPr lang="nl-NL" b="1" dirty="0" err="1" smtClean="0"/>
              <a:t>inhibition</a:t>
            </a:r>
            <a:endParaRPr lang="nl-NL" b="1" dirty="0"/>
          </a:p>
        </p:txBody>
      </p:sp>
      <p:sp>
        <p:nvSpPr>
          <p:cNvPr id="8" name="Tekstvak 7"/>
          <p:cNvSpPr txBox="1"/>
          <p:nvPr/>
        </p:nvSpPr>
        <p:spPr>
          <a:xfrm>
            <a:off x="1219126" y="3993500"/>
            <a:ext cx="1346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 smtClean="0"/>
              <a:t>Cell </a:t>
            </a:r>
            <a:r>
              <a:rPr lang="nl-NL" b="1" dirty="0" err="1" smtClean="0"/>
              <a:t>viability</a:t>
            </a:r>
            <a:endParaRPr lang="nl-NL" b="1" dirty="0"/>
          </a:p>
        </p:txBody>
      </p:sp>
      <p:sp>
        <p:nvSpPr>
          <p:cNvPr id="9" name="Tekstvak 8"/>
          <p:cNvSpPr txBox="1"/>
          <p:nvPr/>
        </p:nvSpPr>
        <p:spPr>
          <a:xfrm>
            <a:off x="4479427" y="3974000"/>
            <a:ext cx="1346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 smtClean="0"/>
              <a:t>Cell </a:t>
            </a:r>
            <a:r>
              <a:rPr lang="nl-NL" b="1" dirty="0" err="1" smtClean="0"/>
              <a:t>viability</a:t>
            </a:r>
            <a:endParaRPr lang="nl-NL" b="1" dirty="0"/>
          </a:p>
        </p:txBody>
      </p:sp>
      <p:sp>
        <p:nvSpPr>
          <p:cNvPr id="10" name="Tekstvak 9"/>
          <p:cNvSpPr txBox="1"/>
          <p:nvPr/>
        </p:nvSpPr>
        <p:spPr>
          <a:xfrm>
            <a:off x="104932" y="582532"/>
            <a:ext cx="3626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 smtClean="0"/>
              <a:t>a</a:t>
            </a:r>
            <a:endParaRPr lang="nl-NL" sz="2800" b="1" dirty="0"/>
          </a:p>
        </p:txBody>
      </p:sp>
      <p:sp>
        <p:nvSpPr>
          <p:cNvPr id="11" name="Tekstvak 10"/>
          <p:cNvSpPr txBox="1"/>
          <p:nvPr/>
        </p:nvSpPr>
        <p:spPr>
          <a:xfrm>
            <a:off x="3602596" y="659476"/>
            <a:ext cx="3770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 smtClean="0"/>
              <a:t>b</a:t>
            </a:r>
            <a:endParaRPr lang="nl-NL" sz="2800" b="1" dirty="0"/>
          </a:p>
        </p:txBody>
      </p:sp>
      <p:sp>
        <p:nvSpPr>
          <p:cNvPr id="12" name="Tekstvak 11"/>
          <p:cNvSpPr txBox="1"/>
          <p:nvPr/>
        </p:nvSpPr>
        <p:spPr>
          <a:xfrm>
            <a:off x="104932" y="3839612"/>
            <a:ext cx="3353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/>
              <a:t>c</a:t>
            </a:r>
          </a:p>
        </p:txBody>
      </p:sp>
      <p:sp>
        <p:nvSpPr>
          <p:cNvPr id="13" name="Tekstvak 12"/>
          <p:cNvSpPr txBox="1"/>
          <p:nvPr/>
        </p:nvSpPr>
        <p:spPr>
          <a:xfrm>
            <a:off x="3555110" y="3839612"/>
            <a:ext cx="3770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 smtClean="0"/>
              <a:t>d</a:t>
            </a:r>
            <a:endParaRPr lang="nl-NL" sz="2800" b="1" dirty="0"/>
          </a:p>
        </p:txBody>
      </p:sp>
      <p:sp>
        <p:nvSpPr>
          <p:cNvPr id="14" name="Tekstvak 13"/>
          <p:cNvSpPr txBox="1"/>
          <p:nvPr/>
        </p:nvSpPr>
        <p:spPr>
          <a:xfrm rot="16200000">
            <a:off x="-358176" y="1888692"/>
            <a:ext cx="159691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1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Fold</a:t>
            </a:r>
            <a:r>
              <a:rPr lang="nl-NL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change </a:t>
            </a:r>
            <a:br>
              <a:rPr lang="nl-NL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1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compared</a:t>
            </a:r>
            <a:r>
              <a:rPr lang="nl-NL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1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nl-NL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1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siNT</a:t>
            </a:r>
            <a:endParaRPr lang="nl-NL" sz="1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7733031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62</TotalTime>
  <Words>17</Words>
  <Application>Microsoft Office PowerPoint</Application>
  <PresentationFormat>Diavoorstelling (4:3)</PresentationFormat>
  <Paragraphs>10</Paragraphs>
  <Slides>1</Slides>
  <Notes>0</Notes>
  <HiddenSlides>0</HiddenSlides>
  <MMClips>0</MMClips>
  <ScaleCrop>false</ScaleCrop>
  <HeadingPairs>
    <vt:vector size="8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Ingesloten OLE-bronprogramma's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Kantoorthema</vt:lpstr>
      <vt:lpstr>Prism 8</vt:lpstr>
      <vt:lpstr>PowerPoint-presentatie</vt:lpstr>
    </vt:vector>
  </TitlesOfParts>
  <Company>AMC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Ingeborg</dc:creator>
  <cp:lastModifiedBy>Ingeborg</cp:lastModifiedBy>
  <cp:revision>6</cp:revision>
  <dcterms:created xsi:type="dcterms:W3CDTF">2020-01-29T17:04:36Z</dcterms:created>
  <dcterms:modified xsi:type="dcterms:W3CDTF">2020-01-31T17:12:58Z</dcterms:modified>
</cp:coreProperties>
</file>